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Lst>
  <p:sldSz cx="9144000" cy="6858000" type="screen4x3"/>
  <p:notesSz cx="6858000" cy="9144000"/>
  <p:embeddedFontLst>
    <p:embeddedFont>
      <p:font typeface="Impact" panose="020B0806030902050204" pitchFamily="3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3" roundtripDataSignature="AMtx7miVZ28HsI9HxuTAO+1MDMYz5q3m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428627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33271a0b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33271a0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930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95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20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79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71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15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37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5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29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28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35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68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70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34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7"/>
        <p:cNvGrpSpPr/>
        <p:nvPr/>
      </p:nvGrpSpPr>
      <p:grpSpPr>
        <a:xfrm>
          <a:off x="0" y="0"/>
          <a:ext cx="0" cy="0"/>
          <a:chOff x="0" y="0"/>
          <a:chExt cx="0" cy="0"/>
        </a:xfrm>
      </p:grpSpPr>
      <p:sp>
        <p:nvSpPr>
          <p:cNvPr id="108" name="Google Shape;10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SzPts val="1440"/>
              <a:buNone/>
              <a:defRPr sz="1600" b="1"/>
            </a:lvl6pPr>
            <a:lvl7pPr marL="3200400" lvl="6" indent="-228600" algn="l">
              <a:spcBef>
                <a:spcPts val="320"/>
              </a:spcBef>
              <a:spcAft>
                <a:spcPts val="0"/>
              </a:spcAft>
              <a:buSzPts val="1440"/>
              <a:buNone/>
              <a:defRPr sz="1600" b="1"/>
            </a:lvl7pPr>
            <a:lvl8pPr marL="3657600" lvl="7" indent="-228600" algn="l">
              <a:spcBef>
                <a:spcPts val="320"/>
              </a:spcBef>
              <a:spcAft>
                <a:spcPts val="0"/>
              </a:spcAft>
              <a:buSzPts val="1440"/>
              <a:buNone/>
              <a:defRPr sz="1600" b="1"/>
            </a:lvl8pPr>
            <a:lvl9pPr marL="4114800" lvl="8" indent="-228600" algn="l">
              <a:spcBef>
                <a:spcPts val="320"/>
              </a:spcBef>
              <a:spcAft>
                <a:spcPts val="0"/>
              </a:spcAft>
              <a:buSzPts val="1440"/>
              <a:buNone/>
              <a:defRPr sz="1600" b="1"/>
            </a:lvl9pPr>
          </a:lstStyle>
          <a:p>
            <a:endParaRPr/>
          </a:p>
        </p:txBody>
      </p:sp>
      <p:sp>
        <p:nvSpPr>
          <p:cNvPr id="110" name="Google Shape;110;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65760" algn="l">
              <a:spcBef>
                <a:spcPts val="480"/>
              </a:spcBef>
              <a:spcAft>
                <a:spcPts val="0"/>
              </a:spcAft>
              <a:buSzPts val="2160"/>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20039" algn="l">
              <a:spcBef>
                <a:spcPts val="320"/>
              </a:spcBef>
              <a:spcAft>
                <a:spcPts val="0"/>
              </a:spcAft>
              <a:buSzPts val="1440"/>
              <a:buChar char="•"/>
              <a:defRPr sz="1600"/>
            </a:lvl5pPr>
            <a:lvl6pPr marL="2743200" lvl="5" indent="-320039" algn="l">
              <a:spcBef>
                <a:spcPts val="320"/>
              </a:spcBef>
              <a:spcAft>
                <a:spcPts val="0"/>
              </a:spcAft>
              <a:buSzPts val="1440"/>
              <a:buChar char="•"/>
              <a:defRPr sz="1600"/>
            </a:lvl6pPr>
            <a:lvl7pPr marL="3200400" lvl="6" indent="-320039" algn="l">
              <a:spcBef>
                <a:spcPts val="320"/>
              </a:spcBef>
              <a:spcAft>
                <a:spcPts val="0"/>
              </a:spcAft>
              <a:buSzPts val="1440"/>
              <a:buChar char="•"/>
              <a:defRPr sz="1600"/>
            </a:lvl7pPr>
            <a:lvl8pPr marL="3657600" lvl="7" indent="-320040" algn="l">
              <a:spcBef>
                <a:spcPts val="320"/>
              </a:spcBef>
              <a:spcAft>
                <a:spcPts val="0"/>
              </a:spcAft>
              <a:buSzPts val="1440"/>
              <a:buChar char="•"/>
              <a:defRPr sz="1600"/>
            </a:lvl8pPr>
            <a:lvl9pPr marL="4114800" lvl="8" indent="-320040" algn="l">
              <a:spcBef>
                <a:spcPts val="320"/>
              </a:spcBef>
              <a:spcAft>
                <a:spcPts val="0"/>
              </a:spcAft>
              <a:buSzPts val="1440"/>
              <a:buChar char="•"/>
              <a:defRPr sz="1600"/>
            </a:lvl9pPr>
          </a:lstStyle>
          <a:p>
            <a:endParaRPr/>
          </a:p>
        </p:txBody>
      </p:sp>
      <p:sp>
        <p:nvSpPr>
          <p:cNvPr id="111" name="Google Shape;111;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SzPts val="1440"/>
              <a:buNone/>
              <a:defRPr sz="1600" b="1"/>
            </a:lvl6pPr>
            <a:lvl7pPr marL="3200400" lvl="6" indent="-228600" algn="l">
              <a:spcBef>
                <a:spcPts val="320"/>
              </a:spcBef>
              <a:spcAft>
                <a:spcPts val="0"/>
              </a:spcAft>
              <a:buSzPts val="1440"/>
              <a:buNone/>
              <a:defRPr sz="1600" b="1"/>
            </a:lvl7pPr>
            <a:lvl8pPr marL="3657600" lvl="7" indent="-228600" algn="l">
              <a:spcBef>
                <a:spcPts val="320"/>
              </a:spcBef>
              <a:spcAft>
                <a:spcPts val="0"/>
              </a:spcAft>
              <a:buSzPts val="1440"/>
              <a:buNone/>
              <a:defRPr sz="1600" b="1"/>
            </a:lvl8pPr>
            <a:lvl9pPr marL="4114800" lvl="8" indent="-228600" algn="l">
              <a:spcBef>
                <a:spcPts val="320"/>
              </a:spcBef>
              <a:spcAft>
                <a:spcPts val="0"/>
              </a:spcAft>
              <a:buSzPts val="1440"/>
              <a:buNone/>
              <a:defRPr sz="1600" b="1"/>
            </a:lvl9pPr>
          </a:lstStyle>
          <a:p>
            <a:endParaRPr/>
          </a:p>
        </p:txBody>
      </p:sp>
      <p:sp>
        <p:nvSpPr>
          <p:cNvPr id="112" name="Google Shape;112;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65760" algn="l">
              <a:spcBef>
                <a:spcPts val="480"/>
              </a:spcBef>
              <a:spcAft>
                <a:spcPts val="0"/>
              </a:spcAft>
              <a:buSzPts val="2160"/>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20039" algn="l">
              <a:spcBef>
                <a:spcPts val="320"/>
              </a:spcBef>
              <a:spcAft>
                <a:spcPts val="0"/>
              </a:spcAft>
              <a:buSzPts val="1440"/>
              <a:buChar char="•"/>
              <a:defRPr sz="1600"/>
            </a:lvl5pPr>
            <a:lvl6pPr marL="2743200" lvl="5" indent="-320039" algn="l">
              <a:spcBef>
                <a:spcPts val="320"/>
              </a:spcBef>
              <a:spcAft>
                <a:spcPts val="0"/>
              </a:spcAft>
              <a:buSzPts val="1440"/>
              <a:buChar char="•"/>
              <a:defRPr sz="1600"/>
            </a:lvl6pPr>
            <a:lvl7pPr marL="3200400" lvl="6" indent="-320039" algn="l">
              <a:spcBef>
                <a:spcPts val="320"/>
              </a:spcBef>
              <a:spcAft>
                <a:spcPts val="0"/>
              </a:spcAft>
              <a:buSzPts val="1440"/>
              <a:buChar char="•"/>
              <a:defRPr sz="1600"/>
            </a:lvl7pPr>
            <a:lvl8pPr marL="3657600" lvl="7" indent="-320040" algn="l">
              <a:spcBef>
                <a:spcPts val="320"/>
              </a:spcBef>
              <a:spcAft>
                <a:spcPts val="0"/>
              </a:spcAft>
              <a:buSzPts val="1440"/>
              <a:buChar char="•"/>
              <a:defRPr sz="1600"/>
            </a:lvl8pPr>
            <a:lvl9pPr marL="4114800" lvl="8" indent="-320040" algn="l">
              <a:spcBef>
                <a:spcPts val="320"/>
              </a:spcBef>
              <a:spcAft>
                <a:spcPts val="0"/>
              </a:spcAft>
              <a:buSzPts val="1440"/>
              <a:buChar char="•"/>
              <a:defRPr sz="1600"/>
            </a:lvl9pPr>
          </a:lstStyle>
          <a:p>
            <a:endParaRPr/>
          </a:p>
        </p:txBody>
      </p:sp>
      <p:sp>
        <p:nvSpPr>
          <p:cNvPr id="113" name="Google Shape;113;p3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38"/>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38"/>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88620" algn="l">
              <a:spcBef>
                <a:spcPts val="560"/>
              </a:spcBef>
              <a:spcAft>
                <a:spcPts val="0"/>
              </a:spcAft>
              <a:buSzPts val="2520"/>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31470" algn="l">
              <a:spcBef>
                <a:spcPts val="360"/>
              </a:spcBef>
              <a:spcAft>
                <a:spcPts val="0"/>
              </a:spcAft>
              <a:buSzPts val="1620"/>
              <a:buChar char="•"/>
              <a:defRPr sz="1800"/>
            </a:lvl5pPr>
            <a:lvl6pPr marL="2743200" lvl="5" indent="-331470" algn="l">
              <a:spcBef>
                <a:spcPts val="360"/>
              </a:spcBef>
              <a:spcAft>
                <a:spcPts val="0"/>
              </a:spcAft>
              <a:buSzPts val="1620"/>
              <a:buChar char="•"/>
              <a:defRPr sz="1800"/>
            </a:lvl6pPr>
            <a:lvl7pPr marL="3200400" lvl="6" indent="-331470" algn="l">
              <a:spcBef>
                <a:spcPts val="360"/>
              </a:spcBef>
              <a:spcAft>
                <a:spcPts val="0"/>
              </a:spcAft>
              <a:buSzPts val="1620"/>
              <a:buChar char="•"/>
              <a:defRPr sz="1800"/>
            </a:lvl7pPr>
            <a:lvl8pPr marL="3657600" lvl="7" indent="-331470" algn="l">
              <a:spcBef>
                <a:spcPts val="360"/>
              </a:spcBef>
              <a:spcAft>
                <a:spcPts val="0"/>
              </a:spcAft>
              <a:buSzPts val="1620"/>
              <a:buChar char="•"/>
              <a:defRPr sz="1800"/>
            </a:lvl8pPr>
            <a:lvl9pPr marL="4114800" lvl="8" indent="-331470" algn="l">
              <a:spcBef>
                <a:spcPts val="360"/>
              </a:spcBef>
              <a:spcAft>
                <a:spcPts val="0"/>
              </a:spcAft>
              <a:buSzPts val="1620"/>
              <a:buChar char="•"/>
              <a:defRPr sz="1800"/>
            </a:lvl9pPr>
          </a:lstStyle>
          <a:p>
            <a:endParaRPr/>
          </a:p>
        </p:txBody>
      </p:sp>
      <p:sp>
        <p:nvSpPr>
          <p:cNvPr id="119" name="Google Shape;119;p38"/>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88620" algn="l">
              <a:spcBef>
                <a:spcPts val="560"/>
              </a:spcBef>
              <a:spcAft>
                <a:spcPts val="0"/>
              </a:spcAft>
              <a:buSzPts val="2520"/>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31470" algn="l">
              <a:spcBef>
                <a:spcPts val="360"/>
              </a:spcBef>
              <a:spcAft>
                <a:spcPts val="0"/>
              </a:spcAft>
              <a:buSzPts val="1620"/>
              <a:buChar char="•"/>
              <a:defRPr sz="1800"/>
            </a:lvl5pPr>
            <a:lvl6pPr marL="2743200" lvl="5" indent="-331470" algn="l">
              <a:spcBef>
                <a:spcPts val="360"/>
              </a:spcBef>
              <a:spcAft>
                <a:spcPts val="0"/>
              </a:spcAft>
              <a:buSzPts val="1620"/>
              <a:buChar char="•"/>
              <a:defRPr sz="1800"/>
            </a:lvl6pPr>
            <a:lvl7pPr marL="3200400" lvl="6" indent="-331470" algn="l">
              <a:spcBef>
                <a:spcPts val="360"/>
              </a:spcBef>
              <a:spcAft>
                <a:spcPts val="0"/>
              </a:spcAft>
              <a:buSzPts val="1620"/>
              <a:buChar char="•"/>
              <a:defRPr sz="1800"/>
            </a:lvl7pPr>
            <a:lvl8pPr marL="3657600" lvl="7" indent="-331470" algn="l">
              <a:spcBef>
                <a:spcPts val="360"/>
              </a:spcBef>
              <a:spcAft>
                <a:spcPts val="0"/>
              </a:spcAft>
              <a:buSzPts val="1620"/>
              <a:buChar char="•"/>
              <a:defRPr sz="1800"/>
            </a:lvl8pPr>
            <a:lvl9pPr marL="4114800" lvl="8" indent="-331470" algn="l">
              <a:spcBef>
                <a:spcPts val="360"/>
              </a:spcBef>
              <a:spcAft>
                <a:spcPts val="0"/>
              </a:spcAft>
              <a:buSzPts val="1620"/>
              <a:buChar char="•"/>
              <a:defRPr sz="1800"/>
            </a:lvl9pPr>
          </a:lstStyle>
          <a:p>
            <a:endParaRPr/>
          </a:p>
        </p:txBody>
      </p:sp>
      <p:sp>
        <p:nvSpPr>
          <p:cNvPr id="120" name="Google Shape;120;p3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5" name="Google Shape;125;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800"/>
              <a:buNone/>
              <a:defRPr sz="2000"/>
            </a:lvl1pPr>
            <a:lvl2pPr marL="914400" lvl="1" indent="-228600" algn="l">
              <a:spcBef>
                <a:spcPts val="360"/>
              </a:spcBef>
              <a:spcAft>
                <a:spcPts val="0"/>
              </a:spcAft>
              <a:buClr>
                <a:schemeClr val="lt1"/>
              </a:buClr>
              <a:buSzPts val="1800"/>
              <a:buFont typeface="Arial"/>
              <a:buNone/>
              <a:defRPr sz="1800"/>
            </a:lvl2pPr>
            <a:lvl3pPr marL="1371600" lvl="2" indent="-228600" algn="l">
              <a:spcBef>
                <a:spcPts val="320"/>
              </a:spcBef>
              <a:spcAft>
                <a:spcPts val="0"/>
              </a:spcAft>
              <a:buSzPts val="1440"/>
              <a:buNone/>
              <a:defRPr sz="1600"/>
            </a:lvl3pPr>
            <a:lvl4pPr marL="1828800" lvl="3" indent="-228600" algn="l">
              <a:spcBef>
                <a:spcPts val="280"/>
              </a:spcBef>
              <a:spcAft>
                <a:spcPts val="0"/>
              </a:spcAft>
              <a:buClr>
                <a:schemeClr val="lt1"/>
              </a:buClr>
              <a:buSzPts val="1400"/>
              <a:buFont typeface="Arial"/>
              <a:buNone/>
              <a:defRPr sz="1400"/>
            </a:lvl4pPr>
            <a:lvl5pPr marL="2286000" lvl="4" indent="-228600" algn="l">
              <a:spcBef>
                <a:spcPts val="280"/>
              </a:spcBef>
              <a:spcAft>
                <a:spcPts val="0"/>
              </a:spcAft>
              <a:buSzPts val="1260"/>
              <a:buNone/>
              <a:defRPr sz="1400"/>
            </a:lvl5pPr>
            <a:lvl6pPr marL="2743200" lvl="5" indent="-228600" algn="l">
              <a:spcBef>
                <a:spcPts val="280"/>
              </a:spcBef>
              <a:spcAft>
                <a:spcPts val="0"/>
              </a:spcAft>
              <a:buSzPts val="1260"/>
              <a:buNone/>
              <a:defRPr sz="1400"/>
            </a:lvl6pPr>
            <a:lvl7pPr marL="3200400" lvl="6" indent="-228600" algn="l">
              <a:spcBef>
                <a:spcPts val="280"/>
              </a:spcBef>
              <a:spcAft>
                <a:spcPts val="0"/>
              </a:spcAft>
              <a:buSzPts val="1260"/>
              <a:buNone/>
              <a:defRPr sz="1400"/>
            </a:lvl7pPr>
            <a:lvl8pPr marL="3657600" lvl="7" indent="-228600" algn="l">
              <a:spcBef>
                <a:spcPts val="280"/>
              </a:spcBef>
              <a:spcAft>
                <a:spcPts val="0"/>
              </a:spcAft>
              <a:buSzPts val="1260"/>
              <a:buNone/>
              <a:defRPr sz="1400"/>
            </a:lvl8pPr>
            <a:lvl9pPr marL="4114800" lvl="8" indent="-228600" algn="l">
              <a:spcBef>
                <a:spcPts val="280"/>
              </a:spcBef>
              <a:spcAft>
                <a:spcPts val="0"/>
              </a:spcAft>
              <a:buSzPts val="1260"/>
              <a:buNone/>
              <a:defRPr sz="1400"/>
            </a:lvl9pPr>
          </a:lstStyle>
          <a:p>
            <a:endParaRPr/>
          </a:p>
        </p:txBody>
      </p:sp>
      <p:sp>
        <p:nvSpPr>
          <p:cNvPr id="126" name="Google Shape;126;p3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58" name="Google Shape;58;p2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457200" y="277813"/>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30"/>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64" name="Google Shape;64;p30"/>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65" name="Google Shape;65;p30"/>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7813"/>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71" name="Google Shape;71;p31"/>
          <p:cNvSpPr txBox="1">
            <a:spLocks noGrp="1"/>
          </p:cNvSpPr>
          <p:nvPr>
            <p:ph type="body" idx="2"/>
          </p:nvPr>
        </p:nvSpPr>
        <p:spPr>
          <a:xfrm>
            <a:off x="4648200" y="1600200"/>
            <a:ext cx="4038600" cy="2189163"/>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72" name="Google Shape;72;p31"/>
          <p:cNvSpPr txBox="1">
            <a:spLocks noGrp="1"/>
          </p:cNvSpPr>
          <p:nvPr>
            <p:ph type="body" idx="3"/>
          </p:nvPr>
        </p:nvSpPr>
        <p:spPr>
          <a:xfrm>
            <a:off x="4648200" y="3941763"/>
            <a:ext cx="4038600" cy="2189162"/>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73" name="Google Shape;73;p3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32"/>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79" name="Google Shape;79;p3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31470" algn="l">
              <a:spcBef>
                <a:spcPts val="360"/>
              </a:spcBef>
              <a:spcAft>
                <a:spcPts val="0"/>
              </a:spcAft>
              <a:buSzPts val="1620"/>
              <a:buChar char="•"/>
              <a:defRPr/>
            </a:lvl6pPr>
            <a:lvl7pPr marL="3200400" lvl="6" indent="-331470" algn="l">
              <a:spcBef>
                <a:spcPts val="360"/>
              </a:spcBef>
              <a:spcAft>
                <a:spcPts val="0"/>
              </a:spcAft>
              <a:buSzPts val="1620"/>
              <a:buChar char="•"/>
              <a:defRPr/>
            </a:lvl7pPr>
            <a:lvl8pPr marL="3657600" lvl="7" indent="-331470" algn="l">
              <a:spcBef>
                <a:spcPts val="360"/>
              </a:spcBef>
              <a:spcAft>
                <a:spcPts val="0"/>
              </a:spcAft>
              <a:buSzPts val="1620"/>
              <a:buChar char="•"/>
              <a:defRPr/>
            </a:lvl8pPr>
            <a:lvl9pPr marL="4114800" lvl="8" indent="-331470" algn="l">
              <a:spcBef>
                <a:spcPts val="360"/>
              </a:spcBef>
              <a:spcAft>
                <a:spcPts val="0"/>
              </a:spcAft>
              <a:buSzPts val="1620"/>
              <a:buChar char="•"/>
              <a:defRPr/>
            </a:lvl9pPr>
          </a:lstStyle>
          <a:p>
            <a:endParaRPr/>
          </a:p>
        </p:txBody>
      </p:sp>
      <p:sp>
        <p:nvSpPr>
          <p:cNvPr id="85" name="Google Shape;85;p3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0" name="Google Shape;90;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hlink"/>
              </a:buClr>
              <a:buSzPts val="2880"/>
              <a:buFont typeface="Noto Sans Symbols"/>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2"/>
              </a:buClr>
              <a:buSzPts val="2160"/>
              <a:buFont typeface="Noto Sans Symbols"/>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folHlink"/>
              </a:buClr>
              <a:buSzPts val="1800"/>
              <a:buFont typeface="Noto Sans Symbols"/>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folHlink"/>
              </a:buClr>
              <a:buSzPts val="1800"/>
              <a:buFont typeface="Noto Sans Symbols"/>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folHlink"/>
              </a:buClr>
              <a:buSzPts val="1800"/>
              <a:buFont typeface="Noto Sans Symbols"/>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folHlink"/>
              </a:buClr>
              <a:buSzPts val="1800"/>
              <a:buFont typeface="Noto Sans Symbols"/>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folHlink"/>
              </a:buClr>
              <a:buSzPts val="1800"/>
              <a:buFont typeface="Noto Sans Symbols"/>
              <a:buNone/>
              <a:defRPr sz="2000" b="0" i="0" u="none" strike="noStrike" cap="none">
                <a:solidFill>
                  <a:schemeClr val="lt1"/>
                </a:solidFill>
                <a:latin typeface="Arial"/>
                <a:ea typeface="Arial"/>
                <a:cs typeface="Arial"/>
                <a:sym typeface="Arial"/>
              </a:defRPr>
            </a:lvl9pPr>
          </a:lstStyle>
          <a:p>
            <a:endParaRPr/>
          </a:p>
        </p:txBody>
      </p:sp>
      <p:sp>
        <p:nvSpPr>
          <p:cNvPr id="91" name="Google Shape;91;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260"/>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SzPts val="810"/>
              <a:buNone/>
              <a:defRPr sz="900"/>
            </a:lvl6pPr>
            <a:lvl7pPr marL="3200400" lvl="6" indent="-228600" algn="l">
              <a:spcBef>
                <a:spcPts val="180"/>
              </a:spcBef>
              <a:spcAft>
                <a:spcPts val="0"/>
              </a:spcAft>
              <a:buSzPts val="810"/>
              <a:buNone/>
              <a:defRPr sz="900"/>
            </a:lvl7pPr>
            <a:lvl8pPr marL="3657600" lvl="7" indent="-228600" algn="l">
              <a:spcBef>
                <a:spcPts val="180"/>
              </a:spcBef>
              <a:spcAft>
                <a:spcPts val="0"/>
              </a:spcAft>
              <a:buSzPts val="810"/>
              <a:buNone/>
              <a:defRPr sz="900"/>
            </a:lvl8pPr>
            <a:lvl9pPr marL="4114800" lvl="8" indent="-228600" algn="l">
              <a:spcBef>
                <a:spcPts val="180"/>
              </a:spcBef>
              <a:spcAft>
                <a:spcPts val="0"/>
              </a:spcAft>
              <a:buSzPts val="810"/>
              <a:buNone/>
              <a:defRPr sz="900"/>
            </a:lvl9pPr>
          </a:lstStyle>
          <a:p>
            <a:endParaRPr/>
          </a:p>
        </p:txBody>
      </p:sp>
      <p:sp>
        <p:nvSpPr>
          <p:cNvPr id="92" name="Google Shape;92;p3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 name="Google Shape;97;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11480" algn="l">
              <a:spcBef>
                <a:spcPts val="640"/>
              </a:spcBef>
              <a:spcAft>
                <a:spcPts val="0"/>
              </a:spcAft>
              <a:buSzPts val="2880"/>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42900" algn="l">
              <a:spcBef>
                <a:spcPts val="400"/>
              </a:spcBef>
              <a:spcAft>
                <a:spcPts val="0"/>
              </a:spcAft>
              <a:buSzPts val="1800"/>
              <a:buChar char="•"/>
              <a:defRPr sz="2000"/>
            </a:lvl5pPr>
            <a:lvl6pPr marL="2743200" lvl="5" indent="-342900" algn="l">
              <a:spcBef>
                <a:spcPts val="400"/>
              </a:spcBef>
              <a:spcAft>
                <a:spcPts val="0"/>
              </a:spcAft>
              <a:buSzPts val="1800"/>
              <a:buChar char="•"/>
              <a:defRPr sz="2000"/>
            </a:lvl6pPr>
            <a:lvl7pPr marL="3200400" lvl="6" indent="-342900" algn="l">
              <a:spcBef>
                <a:spcPts val="400"/>
              </a:spcBef>
              <a:spcAft>
                <a:spcPts val="0"/>
              </a:spcAft>
              <a:buSzPts val="1800"/>
              <a:buChar char="•"/>
              <a:defRPr sz="2000"/>
            </a:lvl7pPr>
            <a:lvl8pPr marL="3657600" lvl="7" indent="-342900" algn="l">
              <a:spcBef>
                <a:spcPts val="400"/>
              </a:spcBef>
              <a:spcAft>
                <a:spcPts val="0"/>
              </a:spcAft>
              <a:buSzPts val="1800"/>
              <a:buChar char="•"/>
              <a:defRPr sz="2000"/>
            </a:lvl8pPr>
            <a:lvl9pPr marL="4114800" lvl="8" indent="-342900" algn="l">
              <a:spcBef>
                <a:spcPts val="400"/>
              </a:spcBef>
              <a:spcAft>
                <a:spcPts val="0"/>
              </a:spcAft>
              <a:buSzPts val="1800"/>
              <a:buChar char="•"/>
              <a:defRPr sz="2000"/>
            </a:lvl9pPr>
          </a:lstStyle>
          <a:p>
            <a:endParaRPr/>
          </a:p>
        </p:txBody>
      </p:sp>
      <p:sp>
        <p:nvSpPr>
          <p:cNvPr id="98" name="Google Shape;98;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260"/>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SzPts val="810"/>
              <a:buNone/>
              <a:defRPr sz="900"/>
            </a:lvl6pPr>
            <a:lvl7pPr marL="3200400" lvl="6" indent="-228600" algn="l">
              <a:spcBef>
                <a:spcPts val="180"/>
              </a:spcBef>
              <a:spcAft>
                <a:spcPts val="0"/>
              </a:spcAft>
              <a:buSzPts val="810"/>
              <a:buNone/>
              <a:defRPr sz="900"/>
            </a:lvl7pPr>
            <a:lvl8pPr marL="3657600" lvl="7" indent="-228600" algn="l">
              <a:spcBef>
                <a:spcPts val="180"/>
              </a:spcBef>
              <a:spcAft>
                <a:spcPts val="0"/>
              </a:spcAft>
              <a:buSzPts val="810"/>
              <a:buNone/>
              <a:defRPr sz="900"/>
            </a:lvl8pPr>
            <a:lvl9pPr marL="4114800" lvl="8" indent="-228600" algn="l">
              <a:spcBef>
                <a:spcPts val="180"/>
              </a:spcBef>
              <a:spcAft>
                <a:spcPts val="0"/>
              </a:spcAft>
              <a:buSzPts val="810"/>
              <a:buNone/>
              <a:defRPr sz="900"/>
            </a:lvl9pPr>
          </a:lstStyle>
          <a:p>
            <a:endParaRPr/>
          </a:p>
        </p:txBody>
      </p:sp>
      <p:sp>
        <p:nvSpPr>
          <p:cNvPr id="99" name="Google Shape;99;p3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p36"/>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3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0000"/>
            </a:gs>
            <a:gs pos="100000">
              <a:schemeClr val="dk2"/>
            </a:gs>
          </a:gsLst>
          <a:lin ang="2700000" scaled="0"/>
        </a:gradFill>
        <a:effectLst/>
      </p:bgPr>
    </p:bg>
    <p:spTree>
      <p:nvGrpSpPr>
        <p:cNvPr id="1" name="Shape 5"/>
        <p:cNvGrpSpPr/>
        <p:nvPr/>
      </p:nvGrpSpPr>
      <p:grpSpPr>
        <a:xfrm>
          <a:off x="0" y="0"/>
          <a:ext cx="0" cy="0"/>
          <a:chOff x="0" y="0"/>
          <a:chExt cx="0" cy="0"/>
        </a:xfrm>
      </p:grpSpPr>
      <p:grpSp>
        <p:nvGrpSpPr>
          <p:cNvPr id="6" name="Google Shape;6;p27"/>
          <p:cNvGrpSpPr/>
          <p:nvPr/>
        </p:nvGrpSpPr>
        <p:grpSpPr>
          <a:xfrm>
            <a:off x="0" y="0"/>
            <a:ext cx="9144000" cy="6856412"/>
            <a:chOff x="0" y="0"/>
            <a:chExt cx="5760" cy="4319"/>
          </a:xfrm>
        </p:grpSpPr>
        <p:sp>
          <p:nvSpPr>
            <p:cNvPr id="7" name="Google Shape;7;p27"/>
            <p:cNvSpPr/>
            <p:nvPr/>
          </p:nvSpPr>
          <p:spPr>
            <a:xfrm>
              <a:off x="0" y="12"/>
              <a:ext cx="5758" cy="3273"/>
            </a:xfrm>
            <a:custGeom>
              <a:avLst/>
              <a:gdLst/>
              <a:ahLst/>
              <a:cxnLst/>
              <a:rect l="l" t="t" r="r" b="b"/>
              <a:pathLst>
                <a:path w="5740" h="3273" extrusionOk="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31313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 name="Google Shape;8;p27"/>
            <p:cNvSpPr/>
            <p:nvPr/>
          </p:nvSpPr>
          <p:spPr>
            <a:xfrm>
              <a:off x="149" y="0"/>
              <a:ext cx="5609" cy="3243"/>
            </a:xfrm>
            <a:custGeom>
              <a:avLst/>
              <a:gdLst/>
              <a:ahLst/>
              <a:cxnLst/>
              <a:rect l="l" t="t" r="r" b="b"/>
              <a:pathLst>
                <a:path w="5591" h="3243" extrusionOk="0">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 name="Google Shape;9;p27"/>
            <p:cNvSpPr/>
            <p:nvPr/>
          </p:nvSpPr>
          <p:spPr>
            <a:xfrm>
              <a:off x="0" y="3433"/>
              <a:ext cx="4038" cy="191"/>
            </a:xfrm>
            <a:custGeom>
              <a:avLst/>
              <a:gdLst/>
              <a:ahLst/>
              <a:cxnLst/>
              <a:rect l="l" t="t" r="r" b="b"/>
              <a:pathLst>
                <a:path w="4042" h="192" extrusionOk="0">
                  <a:moveTo>
                    <a:pt x="0" y="156"/>
                  </a:moveTo>
                  <a:lnTo>
                    <a:pt x="4042" y="192"/>
                  </a:lnTo>
                  <a:lnTo>
                    <a:pt x="4042" y="144"/>
                  </a:lnTo>
                  <a:lnTo>
                    <a:pt x="0" y="0"/>
                  </a:lnTo>
                  <a:lnTo>
                    <a:pt x="0" y="156"/>
                  </a:lnTo>
                  <a:lnTo>
                    <a:pt x="0" y="156"/>
                  </a:lnTo>
                  <a:close/>
                </a:path>
              </a:pathLst>
            </a:custGeom>
            <a:gradFill>
              <a:gsLst>
                <a:gs pos="0">
                  <a:srgbClr val="3A3A3A"/>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0" name="Google Shape;10;p27"/>
            <p:cNvSpPr/>
            <p:nvPr/>
          </p:nvSpPr>
          <p:spPr>
            <a:xfrm>
              <a:off x="4038" y="3577"/>
              <a:ext cx="1720" cy="65"/>
            </a:xfrm>
            <a:custGeom>
              <a:avLst/>
              <a:gdLst/>
              <a:ahLst/>
              <a:cxnLst/>
              <a:rect l="l" t="t" r="r" b="b"/>
              <a:pathLst>
                <a:path w="1722" h="66" extrusionOk="0">
                  <a:moveTo>
                    <a:pt x="1722" y="66"/>
                  </a:moveTo>
                  <a:lnTo>
                    <a:pt x="1722" y="60"/>
                  </a:lnTo>
                  <a:lnTo>
                    <a:pt x="0" y="0"/>
                  </a:lnTo>
                  <a:lnTo>
                    <a:pt x="0" y="48"/>
                  </a:lnTo>
                  <a:lnTo>
                    <a:pt x="1722" y="66"/>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1" name="Google Shape;11;p27"/>
            <p:cNvSpPr/>
            <p:nvPr/>
          </p:nvSpPr>
          <p:spPr>
            <a:xfrm>
              <a:off x="0" y="3726"/>
              <a:ext cx="4784" cy="329"/>
            </a:xfrm>
            <a:custGeom>
              <a:avLst/>
              <a:gdLst/>
              <a:ahLst/>
              <a:cxnLst/>
              <a:rect l="l" t="t" r="r" b="b"/>
              <a:pathLst>
                <a:path w="4789" h="329" extrusionOk="0">
                  <a:moveTo>
                    <a:pt x="0" y="329"/>
                  </a:moveTo>
                  <a:lnTo>
                    <a:pt x="4789" y="77"/>
                  </a:lnTo>
                  <a:lnTo>
                    <a:pt x="4789" y="0"/>
                  </a:lnTo>
                  <a:lnTo>
                    <a:pt x="0" y="107"/>
                  </a:lnTo>
                  <a:lnTo>
                    <a:pt x="0" y="329"/>
                  </a:lnTo>
                  <a:lnTo>
                    <a:pt x="0" y="329"/>
                  </a:lnTo>
                  <a:close/>
                </a:path>
              </a:pathLst>
            </a:custGeom>
            <a:gradFill>
              <a:gsLst>
                <a:gs pos="0">
                  <a:srgbClr val="000000"/>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2" name="Google Shape;12;p27"/>
            <p:cNvSpPr/>
            <p:nvPr/>
          </p:nvSpPr>
          <p:spPr>
            <a:xfrm>
              <a:off x="4784" y="3702"/>
              <a:ext cx="974" cy="101"/>
            </a:xfrm>
            <a:custGeom>
              <a:avLst/>
              <a:gdLst/>
              <a:ahLst/>
              <a:cxnLst/>
              <a:rect l="l" t="t" r="r" b="b"/>
              <a:pathLst>
                <a:path w="975" h="101" extrusionOk="0">
                  <a:moveTo>
                    <a:pt x="975" y="48"/>
                  </a:moveTo>
                  <a:lnTo>
                    <a:pt x="975" y="0"/>
                  </a:lnTo>
                  <a:lnTo>
                    <a:pt x="0" y="24"/>
                  </a:lnTo>
                  <a:lnTo>
                    <a:pt x="0" y="101"/>
                  </a:lnTo>
                  <a:lnTo>
                    <a:pt x="975" y="4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 name="Google Shape;13;p27"/>
            <p:cNvSpPr/>
            <p:nvPr/>
          </p:nvSpPr>
          <p:spPr>
            <a:xfrm>
              <a:off x="3619" y="3815"/>
              <a:ext cx="2139" cy="198"/>
            </a:xfrm>
            <a:custGeom>
              <a:avLst/>
              <a:gdLst/>
              <a:ahLst/>
              <a:cxnLst/>
              <a:rect l="l" t="t" r="r" b="b"/>
              <a:pathLst>
                <a:path w="2141" h="198" extrusionOk="0">
                  <a:moveTo>
                    <a:pt x="2141" y="0"/>
                  </a:moveTo>
                  <a:lnTo>
                    <a:pt x="0" y="156"/>
                  </a:lnTo>
                  <a:lnTo>
                    <a:pt x="0" y="198"/>
                  </a:lnTo>
                  <a:lnTo>
                    <a:pt x="2141"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 name="Google Shape;14;p27"/>
            <p:cNvSpPr/>
            <p:nvPr/>
          </p:nvSpPr>
          <p:spPr>
            <a:xfrm>
              <a:off x="0" y="3971"/>
              <a:ext cx="3619" cy="348"/>
            </a:xfrm>
            <a:custGeom>
              <a:avLst/>
              <a:gdLst/>
              <a:ahLst/>
              <a:cxnLst/>
              <a:rect l="l" t="t" r="r" b="b"/>
              <a:pathLst>
                <a:path w="3623" h="348" extrusionOk="0">
                  <a:moveTo>
                    <a:pt x="0" y="348"/>
                  </a:moveTo>
                  <a:lnTo>
                    <a:pt x="311" y="348"/>
                  </a:lnTo>
                  <a:lnTo>
                    <a:pt x="3623" y="42"/>
                  </a:lnTo>
                  <a:lnTo>
                    <a:pt x="3623" y="0"/>
                  </a:lnTo>
                  <a:lnTo>
                    <a:pt x="0" y="264"/>
                  </a:lnTo>
                  <a:lnTo>
                    <a:pt x="0" y="348"/>
                  </a:lnTo>
                  <a:lnTo>
                    <a:pt x="0" y="348"/>
                  </a:lnTo>
                  <a:close/>
                </a:path>
              </a:pathLst>
            </a:custGeom>
            <a:gradFill>
              <a:gsLst>
                <a:gs pos="0">
                  <a:srgbClr val="000000"/>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5" name="Google Shape;15;p27"/>
            <p:cNvSpPr/>
            <p:nvPr/>
          </p:nvSpPr>
          <p:spPr>
            <a:xfrm>
              <a:off x="2097" y="4043"/>
              <a:ext cx="2514" cy="276"/>
            </a:xfrm>
            <a:custGeom>
              <a:avLst/>
              <a:gdLst/>
              <a:ahLst/>
              <a:cxnLst/>
              <a:rect l="l" t="t" r="r" b="b"/>
              <a:pathLst>
                <a:path w="2517" h="276" extrusionOk="0">
                  <a:moveTo>
                    <a:pt x="2182" y="276"/>
                  </a:moveTo>
                  <a:lnTo>
                    <a:pt x="2517" y="204"/>
                  </a:lnTo>
                  <a:lnTo>
                    <a:pt x="2260" y="0"/>
                  </a:lnTo>
                  <a:lnTo>
                    <a:pt x="0" y="276"/>
                  </a:lnTo>
                  <a:lnTo>
                    <a:pt x="2182" y="27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6" name="Google Shape;16;p27"/>
            <p:cNvSpPr/>
            <p:nvPr/>
          </p:nvSpPr>
          <p:spPr>
            <a:xfrm>
              <a:off x="4354" y="3869"/>
              <a:ext cx="1404" cy="378"/>
            </a:xfrm>
            <a:custGeom>
              <a:avLst/>
              <a:gdLst/>
              <a:ahLst/>
              <a:cxnLst/>
              <a:rect l="l" t="t" r="r" b="b"/>
              <a:pathLst>
                <a:path w="1405" h="378" extrusionOk="0">
                  <a:moveTo>
                    <a:pt x="1405" y="126"/>
                  </a:moveTo>
                  <a:lnTo>
                    <a:pt x="1405" y="0"/>
                  </a:lnTo>
                  <a:lnTo>
                    <a:pt x="0" y="174"/>
                  </a:lnTo>
                  <a:lnTo>
                    <a:pt x="257" y="378"/>
                  </a:lnTo>
                  <a:lnTo>
                    <a:pt x="1405" y="126"/>
                  </a:lnTo>
                  <a:lnTo>
                    <a:pt x="1405" y="126"/>
                  </a:lnTo>
                  <a:close/>
                </a:path>
              </a:pathLst>
            </a:custGeom>
            <a:gradFill>
              <a:gsLst>
                <a:gs pos="0">
                  <a:schemeClr val="dk2"/>
                </a:gs>
                <a:gs pos="100000">
                  <a:srgbClr val="080808"/>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7" name="Google Shape;17;p27"/>
            <p:cNvSpPr/>
            <p:nvPr/>
          </p:nvSpPr>
          <p:spPr>
            <a:xfrm>
              <a:off x="5030" y="3151"/>
              <a:ext cx="728" cy="240"/>
            </a:xfrm>
            <a:custGeom>
              <a:avLst/>
              <a:gdLst/>
              <a:ahLst/>
              <a:cxnLst/>
              <a:rect l="l" t="t" r="r" b="b"/>
              <a:pathLst>
                <a:path w="729" h="240" extrusionOk="0">
                  <a:moveTo>
                    <a:pt x="729" y="240"/>
                  </a:moveTo>
                  <a:lnTo>
                    <a:pt x="0" y="0"/>
                  </a:lnTo>
                  <a:lnTo>
                    <a:pt x="0" y="6"/>
                  </a:lnTo>
                  <a:lnTo>
                    <a:pt x="729" y="24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8" name="Google Shape;18;p27"/>
            <p:cNvSpPr/>
            <p:nvPr/>
          </p:nvSpPr>
          <p:spPr>
            <a:xfrm>
              <a:off x="0" y="1486"/>
              <a:ext cx="5030" cy="1671"/>
            </a:xfrm>
            <a:custGeom>
              <a:avLst/>
              <a:gdLst/>
              <a:ahLst/>
              <a:cxnLst/>
              <a:rect l="l" t="t" r="r" b="b"/>
              <a:pathLst>
                <a:path w="5035" h="1672" extrusionOk="0">
                  <a:moveTo>
                    <a:pt x="0" y="72"/>
                  </a:moveTo>
                  <a:lnTo>
                    <a:pt x="5035" y="1672"/>
                  </a:lnTo>
                  <a:lnTo>
                    <a:pt x="5035" y="1666"/>
                  </a:lnTo>
                  <a:lnTo>
                    <a:pt x="0" y="0"/>
                  </a:lnTo>
                  <a:lnTo>
                    <a:pt x="0" y="72"/>
                  </a:lnTo>
                  <a:lnTo>
                    <a:pt x="0" y="72"/>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9" name="Google Shape;19;p27"/>
            <p:cNvSpPr/>
            <p:nvPr/>
          </p:nvSpPr>
          <p:spPr>
            <a:xfrm>
              <a:off x="5030" y="3049"/>
              <a:ext cx="728" cy="318"/>
            </a:xfrm>
            <a:custGeom>
              <a:avLst/>
              <a:gdLst/>
              <a:ahLst/>
              <a:cxnLst/>
              <a:rect l="l" t="t" r="r" b="b"/>
              <a:pathLst>
                <a:path w="729" h="318" extrusionOk="0">
                  <a:moveTo>
                    <a:pt x="729" y="318"/>
                  </a:moveTo>
                  <a:lnTo>
                    <a:pt x="729" y="312"/>
                  </a:lnTo>
                  <a:lnTo>
                    <a:pt x="0" y="0"/>
                  </a:lnTo>
                  <a:lnTo>
                    <a:pt x="0" y="54"/>
                  </a:lnTo>
                  <a:lnTo>
                    <a:pt x="729" y="318"/>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0" name="Google Shape;20;p27"/>
            <p:cNvSpPr/>
            <p:nvPr/>
          </p:nvSpPr>
          <p:spPr>
            <a:xfrm>
              <a:off x="0" y="916"/>
              <a:ext cx="5030" cy="2187"/>
            </a:xfrm>
            <a:custGeom>
              <a:avLst/>
              <a:gdLst/>
              <a:ahLst/>
              <a:cxnLst/>
              <a:rect l="l" t="t" r="r" b="b"/>
              <a:pathLst>
                <a:path w="5035" h="2188" extrusionOk="0">
                  <a:moveTo>
                    <a:pt x="0" y="396"/>
                  </a:moveTo>
                  <a:lnTo>
                    <a:pt x="5035" y="2188"/>
                  </a:lnTo>
                  <a:lnTo>
                    <a:pt x="5035" y="2134"/>
                  </a:lnTo>
                  <a:lnTo>
                    <a:pt x="0" y="0"/>
                  </a:lnTo>
                  <a:lnTo>
                    <a:pt x="0" y="396"/>
                  </a:lnTo>
                  <a:lnTo>
                    <a:pt x="0" y="396"/>
                  </a:lnTo>
                  <a:close/>
                </a:path>
              </a:pathLst>
            </a:custGeom>
            <a:gradFill>
              <a:gsLst>
                <a:gs pos="0">
                  <a:srgbClr val="333333"/>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1" name="Google Shape;21;p27"/>
            <p:cNvSpPr/>
            <p:nvPr/>
          </p:nvSpPr>
          <p:spPr>
            <a:xfrm>
              <a:off x="2294" y="0"/>
              <a:ext cx="3159" cy="2725"/>
            </a:xfrm>
            <a:custGeom>
              <a:avLst/>
              <a:gdLst/>
              <a:ahLst/>
              <a:cxnLst/>
              <a:rect l="l" t="t" r="r" b="b"/>
              <a:pathLst>
                <a:path w="3163" h="2727" extrusionOk="0">
                  <a:moveTo>
                    <a:pt x="0" y="0"/>
                  </a:moveTo>
                  <a:lnTo>
                    <a:pt x="3145" y="2727"/>
                  </a:lnTo>
                  <a:lnTo>
                    <a:pt x="3163" y="2704"/>
                  </a:lnTo>
                  <a:lnTo>
                    <a:pt x="102" y="0"/>
                  </a:lnTo>
                  <a:lnTo>
                    <a:pt x="0" y="0"/>
                  </a:lnTo>
                  <a:lnTo>
                    <a:pt x="0" y="0"/>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2" name="Google Shape;22;p27"/>
            <p:cNvSpPr/>
            <p:nvPr/>
          </p:nvSpPr>
          <p:spPr>
            <a:xfrm>
              <a:off x="5435" y="2702"/>
              <a:ext cx="323" cy="299"/>
            </a:xfrm>
            <a:custGeom>
              <a:avLst/>
              <a:gdLst/>
              <a:ahLst/>
              <a:cxnLst/>
              <a:rect l="l" t="t" r="r" b="b"/>
              <a:pathLst>
                <a:path w="323" h="299" extrusionOk="0">
                  <a:moveTo>
                    <a:pt x="323" y="299"/>
                  </a:moveTo>
                  <a:lnTo>
                    <a:pt x="323" y="263"/>
                  </a:lnTo>
                  <a:lnTo>
                    <a:pt x="18" y="0"/>
                  </a:lnTo>
                  <a:lnTo>
                    <a:pt x="0" y="23"/>
                  </a:lnTo>
                  <a:lnTo>
                    <a:pt x="323" y="299"/>
                  </a:lnTo>
                  <a:lnTo>
                    <a:pt x="323" y="299"/>
                  </a:lnTo>
                  <a:close/>
                </a:path>
              </a:pathLst>
            </a:custGeom>
            <a:gradFill>
              <a:gsLst>
                <a:gs pos="0">
                  <a:schemeClr val="dk2"/>
                </a:gs>
                <a:gs pos="100000">
                  <a:srgbClr val="0F0F0F"/>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 name="Google Shape;23;p27"/>
            <p:cNvSpPr/>
            <p:nvPr/>
          </p:nvSpPr>
          <p:spPr>
            <a:xfrm>
              <a:off x="5477" y="2588"/>
              <a:ext cx="281" cy="335"/>
            </a:xfrm>
            <a:custGeom>
              <a:avLst/>
              <a:gdLst/>
              <a:ahLst/>
              <a:cxnLst/>
              <a:rect l="l" t="t" r="r" b="b"/>
              <a:pathLst>
                <a:path w="281" h="335" extrusionOk="0">
                  <a:moveTo>
                    <a:pt x="281" y="335"/>
                  </a:moveTo>
                  <a:lnTo>
                    <a:pt x="281" y="173"/>
                  </a:lnTo>
                  <a:lnTo>
                    <a:pt x="96" y="0"/>
                  </a:lnTo>
                  <a:lnTo>
                    <a:pt x="0" y="90"/>
                  </a:lnTo>
                  <a:lnTo>
                    <a:pt x="281" y="33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4" name="Google Shape;24;p27"/>
            <p:cNvSpPr/>
            <p:nvPr/>
          </p:nvSpPr>
          <p:spPr>
            <a:xfrm>
              <a:off x="2454" y="0"/>
              <a:ext cx="3119" cy="2678"/>
            </a:xfrm>
            <a:custGeom>
              <a:avLst/>
              <a:gdLst/>
              <a:ahLst/>
              <a:cxnLst/>
              <a:rect l="l" t="t" r="r" b="b"/>
              <a:pathLst>
                <a:path w="3122" h="2680" extrusionOk="0">
                  <a:moveTo>
                    <a:pt x="0" y="0"/>
                  </a:moveTo>
                  <a:lnTo>
                    <a:pt x="3026" y="2680"/>
                  </a:lnTo>
                  <a:lnTo>
                    <a:pt x="3122" y="2590"/>
                  </a:lnTo>
                  <a:lnTo>
                    <a:pt x="383" y="0"/>
                  </a:lnTo>
                  <a:lnTo>
                    <a:pt x="0" y="0"/>
                  </a:lnTo>
                  <a:lnTo>
                    <a:pt x="0" y="0"/>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5" name="Google Shape;25;p27"/>
            <p:cNvSpPr/>
            <p:nvPr/>
          </p:nvSpPr>
          <p:spPr>
            <a:xfrm>
              <a:off x="5626" y="2534"/>
              <a:ext cx="132" cy="132"/>
            </a:xfrm>
            <a:custGeom>
              <a:avLst/>
              <a:gdLst/>
              <a:ahLst/>
              <a:cxnLst/>
              <a:rect l="l" t="t" r="r" b="b"/>
              <a:pathLst>
                <a:path w="132" h="132" extrusionOk="0">
                  <a:moveTo>
                    <a:pt x="132" y="132"/>
                  </a:moveTo>
                  <a:lnTo>
                    <a:pt x="0" y="0"/>
                  </a:lnTo>
                  <a:lnTo>
                    <a:pt x="132" y="132"/>
                  </a:lnTo>
                  <a:close/>
                </a:path>
              </a:pathLst>
            </a:custGeom>
            <a:solidFill>
              <a:srgbClr val="FF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6" name="Google Shape;26;p27"/>
            <p:cNvSpPr/>
            <p:nvPr/>
          </p:nvSpPr>
          <p:spPr>
            <a:xfrm>
              <a:off x="3112" y="0"/>
              <a:ext cx="2514" cy="2534"/>
            </a:xfrm>
            <a:custGeom>
              <a:avLst/>
              <a:gdLst/>
              <a:ahLst/>
              <a:cxnLst/>
              <a:rect l="l" t="t" r="r" b="b"/>
              <a:pathLst>
                <a:path w="2517" h="2536" extrusionOk="0">
                  <a:moveTo>
                    <a:pt x="0" y="0"/>
                  </a:moveTo>
                  <a:lnTo>
                    <a:pt x="2517" y="2536"/>
                  </a:lnTo>
                  <a:lnTo>
                    <a:pt x="2517" y="2536"/>
                  </a:lnTo>
                  <a:lnTo>
                    <a:pt x="66" y="0"/>
                  </a:lnTo>
                  <a:lnTo>
                    <a:pt x="0" y="0"/>
                  </a:lnTo>
                  <a:lnTo>
                    <a:pt x="0" y="0"/>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7" name="Google Shape;27;p27"/>
            <p:cNvSpPr/>
            <p:nvPr/>
          </p:nvSpPr>
          <p:spPr>
            <a:xfrm>
              <a:off x="3488" y="0"/>
              <a:ext cx="2198" cy="2480"/>
            </a:xfrm>
            <a:custGeom>
              <a:avLst/>
              <a:gdLst/>
              <a:ahLst/>
              <a:cxnLst/>
              <a:rect l="l" t="t" r="r" b="b"/>
              <a:pathLst>
                <a:path w="2200" h="2482" extrusionOk="0">
                  <a:moveTo>
                    <a:pt x="0" y="0"/>
                  </a:moveTo>
                  <a:lnTo>
                    <a:pt x="2188" y="2482"/>
                  </a:lnTo>
                  <a:lnTo>
                    <a:pt x="2200" y="2476"/>
                  </a:lnTo>
                  <a:lnTo>
                    <a:pt x="317" y="0"/>
                  </a:lnTo>
                  <a:lnTo>
                    <a:pt x="0" y="0"/>
                  </a:lnTo>
                  <a:lnTo>
                    <a:pt x="0" y="0"/>
                  </a:lnTo>
                  <a:close/>
                </a:path>
              </a:pathLst>
            </a:custGeom>
            <a:gradFill>
              <a:gsLst>
                <a:gs pos="0">
                  <a:srgbClr val="3D3D3D"/>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8" name="Google Shape;28;p27"/>
            <p:cNvSpPr/>
            <p:nvPr/>
          </p:nvSpPr>
          <p:spPr>
            <a:xfrm>
              <a:off x="5674" y="2474"/>
              <a:ext cx="84" cy="96"/>
            </a:xfrm>
            <a:custGeom>
              <a:avLst/>
              <a:gdLst/>
              <a:ahLst/>
              <a:cxnLst/>
              <a:rect l="l" t="t" r="r" b="b"/>
              <a:pathLst>
                <a:path w="84" h="96" extrusionOk="0">
                  <a:moveTo>
                    <a:pt x="84" y="96"/>
                  </a:moveTo>
                  <a:lnTo>
                    <a:pt x="84" y="90"/>
                  </a:lnTo>
                  <a:lnTo>
                    <a:pt x="12" y="0"/>
                  </a:lnTo>
                  <a:lnTo>
                    <a:pt x="0" y="6"/>
                  </a:lnTo>
                  <a:lnTo>
                    <a:pt x="84" y="96"/>
                  </a:lnTo>
                  <a:lnTo>
                    <a:pt x="84" y="96"/>
                  </a:lnTo>
                  <a:close/>
                </a:path>
              </a:pathLst>
            </a:custGeom>
            <a:gradFill>
              <a:gsLst>
                <a:gs pos="0">
                  <a:schemeClr val="dk2"/>
                </a:gs>
                <a:gs pos="100000">
                  <a:srgbClr val="171717"/>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 name="Google Shape;29;p27"/>
            <p:cNvSpPr/>
            <p:nvPr/>
          </p:nvSpPr>
          <p:spPr>
            <a:xfrm>
              <a:off x="5603" y="850"/>
              <a:ext cx="155" cy="516"/>
            </a:xfrm>
            <a:custGeom>
              <a:avLst/>
              <a:gdLst/>
              <a:ahLst/>
              <a:cxnLst/>
              <a:rect l="l" t="t" r="r" b="b"/>
              <a:pathLst>
                <a:path w="155" h="516" extrusionOk="0">
                  <a:moveTo>
                    <a:pt x="155" y="516"/>
                  </a:moveTo>
                  <a:lnTo>
                    <a:pt x="155" y="204"/>
                  </a:lnTo>
                  <a:lnTo>
                    <a:pt x="77" y="0"/>
                  </a:lnTo>
                  <a:lnTo>
                    <a:pt x="0" y="192"/>
                  </a:lnTo>
                  <a:lnTo>
                    <a:pt x="155" y="5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0" name="Google Shape;30;p27"/>
            <p:cNvSpPr/>
            <p:nvPr/>
          </p:nvSpPr>
          <p:spPr>
            <a:xfrm>
              <a:off x="5107" y="0"/>
              <a:ext cx="573" cy="1042"/>
            </a:xfrm>
            <a:custGeom>
              <a:avLst/>
              <a:gdLst/>
              <a:ahLst/>
              <a:cxnLst/>
              <a:rect l="l" t="t" r="r" b="b"/>
              <a:pathLst>
                <a:path w="574" h="1043" extrusionOk="0">
                  <a:moveTo>
                    <a:pt x="0" y="0"/>
                  </a:moveTo>
                  <a:lnTo>
                    <a:pt x="497" y="1043"/>
                  </a:lnTo>
                  <a:lnTo>
                    <a:pt x="574" y="851"/>
                  </a:lnTo>
                  <a:lnTo>
                    <a:pt x="251" y="0"/>
                  </a:lnTo>
                  <a:lnTo>
                    <a:pt x="0" y="0"/>
                  </a:lnTo>
                  <a:lnTo>
                    <a:pt x="0" y="0"/>
                  </a:lnTo>
                  <a:close/>
                </a:path>
              </a:pathLst>
            </a:custGeom>
            <a:gradFill>
              <a:gsLst>
                <a:gs pos="0">
                  <a:srgbClr val="333333"/>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1" name="Google Shape;31;p27"/>
            <p:cNvSpPr/>
            <p:nvPr/>
          </p:nvSpPr>
          <p:spPr>
            <a:xfrm>
              <a:off x="5411" y="0"/>
              <a:ext cx="341" cy="796"/>
            </a:xfrm>
            <a:custGeom>
              <a:avLst/>
              <a:gdLst/>
              <a:ahLst/>
              <a:cxnLst/>
              <a:rect l="l" t="t" r="r" b="b"/>
              <a:pathLst>
                <a:path w="341" h="797" extrusionOk="0">
                  <a:moveTo>
                    <a:pt x="144" y="0"/>
                  </a:moveTo>
                  <a:lnTo>
                    <a:pt x="0" y="0"/>
                  </a:lnTo>
                  <a:lnTo>
                    <a:pt x="287" y="797"/>
                  </a:lnTo>
                  <a:lnTo>
                    <a:pt x="341" y="653"/>
                  </a:lnTo>
                  <a:lnTo>
                    <a:pt x="144" y="0"/>
                  </a:lnTo>
                  <a:lnTo>
                    <a:pt x="144" y="0"/>
                  </a:lnTo>
                  <a:close/>
                </a:path>
              </a:pathLst>
            </a:custGeom>
            <a:gradFill>
              <a:gsLst>
                <a:gs pos="0">
                  <a:srgbClr val="363636"/>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2" name="Google Shape;32;p27"/>
            <p:cNvSpPr/>
            <p:nvPr/>
          </p:nvSpPr>
          <p:spPr>
            <a:xfrm>
              <a:off x="5698" y="653"/>
              <a:ext cx="60" cy="311"/>
            </a:xfrm>
            <a:custGeom>
              <a:avLst/>
              <a:gdLst/>
              <a:ahLst/>
              <a:cxnLst/>
              <a:rect l="l" t="t" r="r" b="b"/>
              <a:pathLst>
                <a:path w="60" h="312" extrusionOk="0">
                  <a:moveTo>
                    <a:pt x="0" y="144"/>
                  </a:moveTo>
                  <a:lnTo>
                    <a:pt x="60" y="312"/>
                  </a:lnTo>
                  <a:lnTo>
                    <a:pt x="60" y="6"/>
                  </a:lnTo>
                  <a:lnTo>
                    <a:pt x="54" y="0"/>
                  </a:lnTo>
                  <a:lnTo>
                    <a:pt x="0" y="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3" name="Google Shape;33;p27"/>
            <p:cNvSpPr/>
            <p:nvPr/>
          </p:nvSpPr>
          <p:spPr>
            <a:xfrm>
              <a:off x="2" y="1601"/>
              <a:ext cx="5752" cy="1864"/>
            </a:xfrm>
            <a:custGeom>
              <a:avLst/>
              <a:gdLst/>
              <a:ahLst/>
              <a:cxnLst/>
              <a:rect l="l" t="t" r="r" b="b"/>
              <a:pathLst>
                <a:path w="5740" h="1864" extrusionOk="0">
                  <a:moveTo>
                    <a:pt x="0" y="371"/>
                  </a:moveTo>
                  <a:lnTo>
                    <a:pt x="5740" y="1864"/>
                  </a:lnTo>
                  <a:lnTo>
                    <a:pt x="5740" y="1834"/>
                  </a:lnTo>
                  <a:lnTo>
                    <a:pt x="0" y="0"/>
                  </a:lnTo>
                  <a:lnTo>
                    <a:pt x="0" y="371"/>
                  </a:lnTo>
                  <a:lnTo>
                    <a:pt x="0" y="371"/>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4" name="Google Shape;34;p27"/>
            <p:cNvSpPr/>
            <p:nvPr/>
          </p:nvSpPr>
          <p:spPr>
            <a:xfrm>
              <a:off x="5754" y="3483"/>
              <a:ext cx="6" cy="6"/>
            </a:xfrm>
            <a:custGeom>
              <a:avLst/>
              <a:gdLst/>
              <a:ahLst/>
              <a:cxnLst/>
              <a:rect l="l" t="t" r="r" b="b"/>
              <a:pathLst>
                <a:path w="6" h="6" extrusionOk="0">
                  <a:moveTo>
                    <a:pt x="6" y="6"/>
                  </a:moveTo>
                  <a:lnTo>
                    <a:pt x="0" y="0"/>
                  </a:lnTo>
                  <a:lnTo>
                    <a:pt x="0" y="6"/>
                  </a:lnTo>
                  <a:lnTo>
                    <a:pt x="6" y="6"/>
                  </a:lnTo>
                  <a:close/>
                </a:path>
              </a:pathLst>
            </a:custGeom>
            <a:solidFill>
              <a:srgbClr val="18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5" name="Google Shape;35;p27"/>
            <p:cNvSpPr/>
            <p:nvPr/>
          </p:nvSpPr>
          <p:spPr>
            <a:xfrm>
              <a:off x="2" y="2152"/>
              <a:ext cx="5752" cy="1337"/>
            </a:xfrm>
            <a:custGeom>
              <a:avLst/>
              <a:gdLst/>
              <a:ahLst/>
              <a:cxnLst/>
              <a:rect l="l" t="t" r="r" b="b"/>
              <a:pathLst>
                <a:path w="5740" h="1337" extrusionOk="0">
                  <a:moveTo>
                    <a:pt x="0" y="366"/>
                  </a:moveTo>
                  <a:lnTo>
                    <a:pt x="5740" y="1337"/>
                  </a:lnTo>
                  <a:lnTo>
                    <a:pt x="5740" y="1331"/>
                  </a:lnTo>
                  <a:lnTo>
                    <a:pt x="0" y="0"/>
                  </a:lnTo>
                  <a:lnTo>
                    <a:pt x="0" y="366"/>
                  </a:lnTo>
                  <a:lnTo>
                    <a:pt x="0" y="366"/>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6" name="Google Shape;36;p27"/>
            <p:cNvSpPr/>
            <p:nvPr/>
          </p:nvSpPr>
          <p:spPr>
            <a:xfrm>
              <a:off x="2" y="3177"/>
              <a:ext cx="5752" cy="414"/>
            </a:xfrm>
            <a:custGeom>
              <a:avLst/>
              <a:gdLst/>
              <a:ahLst/>
              <a:cxnLst/>
              <a:rect l="l" t="t" r="r" b="b"/>
              <a:pathLst>
                <a:path w="5740" h="414" extrusionOk="0">
                  <a:moveTo>
                    <a:pt x="0" y="48"/>
                  </a:moveTo>
                  <a:lnTo>
                    <a:pt x="5740" y="414"/>
                  </a:lnTo>
                  <a:lnTo>
                    <a:pt x="5740" y="402"/>
                  </a:lnTo>
                  <a:lnTo>
                    <a:pt x="0" y="0"/>
                  </a:lnTo>
                  <a:lnTo>
                    <a:pt x="0" y="48"/>
                  </a:lnTo>
                  <a:lnTo>
                    <a:pt x="0" y="48"/>
                  </a:lnTo>
                  <a:close/>
                </a:path>
              </a:pathLst>
            </a:custGeom>
            <a:gradFill>
              <a:gsLst>
                <a:gs pos="0">
                  <a:srgbClr val="000000"/>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7" name="Google Shape;37;p27"/>
            <p:cNvSpPr/>
            <p:nvPr/>
          </p:nvSpPr>
          <p:spPr>
            <a:xfrm>
              <a:off x="1297" y="0"/>
              <a:ext cx="4457" cy="3177"/>
            </a:xfrm>
            <a:custGeom>
              <a:avLst/>
              <a:gdLst/>
              <a:ahLst/>
              <a:cxnLst/>
              <a:rect l="l" t="t" r="r" b="b"/>
              <a:pathLst>
                <a:path w="4448" h="3177" extrusionOk="0">
                  <a:moveTo>
                    <a:pt x="0" y="0"/>
                  </a:moveTo>
                  <a:lnTo>
                    <a:pt x="4448" y="3177"/>
                  </a:lnTo>
                  <a:lnTo>
                    <a:pt x="4448" y="3153"/>
                  </a:lnTo>
                  <a:lnTo>
                    <a:pt x="125" y="0"/>
                  </a:lnTo>
                  <a:lnTo>
                    <a:pt x="0" y="0"/>
                  </a:lnTo>
                  <a:lnTo>
                    <a:pt x="0" y="0"/>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8" name="Google Shape;38;p27"/>
            <p:cNvSpPr/>
            <p:nvPr/>
          </p:nvSpPr>
          <p:spPr>
            <a:xfrm>
              <a:off x="3321" y="0"/>
              <a:ext cx="2433" cy="2614"/>
            </a:xfrm>
            <a:custGeom>
              <a:avLst/>
              <a:gdLst/>
              <a:ahLst/>
              <a:cxnLst/>
              <a:rect l="l" t="t" r="r" b="b"/>
              <a:pathLst>
                <a:path w="2428" h="2614" extrusionOk="0">
                  <a:moveTo>
                    <a:pt x="0" y="0"/>
                  </a:moveTo>
                  <a:lnTo>
                    <a:pt x="2428" y="2614"/>
                  </a:lnTo>
                  <a:lnTo>
                    <a:pt x="2428" y="2608"/>
                  </a:lnTo>
                  <a:lnTo>
                    <a:pt x="66" y="0"/>
                  </a:lnTo>
                  <a:lnTo>
                    <a:pt x="0" y="0"/>
                  </a:lnTo>
                  <a:lnTo>
                    <a:pt x="0" y="0"/>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9" name="Google Shape;39;p27"/>
            <p:cNvSpPr/>
            <p:nvPr/>
          </p:nvSpPr>
          <p:spPr>
            <a:xfrm>
              <a:off x="3950" y="0"/>
              <a:ext cx="1804" cy="2464"/>
            </a:xfrm>
            <a:custGeom>
              <a:avLst/>
              <a:gdLst/>
              <a:ahLst/>
              <a:cxnLst/>
              <a:rect l="l" t="t" r="r" b="b"/>
              <a:pathLst>
                <a:path w="1800" h="2464" extrusionOk="0">
                  <a:moveTo>
                    <a:pt x="485" y="0"/>
                  </a:moveTo>
                  <a:lnTo>
                    <a:pt x="0" y="0"/>
                  </a:lnTo>
                  <a:lnTo>
                    <a:pt x="1800" y="2464"/>
                  </a:lnTo>
                  <a:lnTo>
                    <a:pt x="1800" y="2248"/>
                  </a:lnTo>
                  <a:lnTo>
                    <a:pt x="1794" y="2248"/>
                  </a:lnTo>
                  <a:lnTo>
                    <a:pt x="485" y="0"/>
                  </a:lnTo>
                  <a:lnTo>
                    <a:pt x="485" y="0"/>
                  </a:lnTo>
                  <a:close/>
                </a:path>
              </a:pathLst>
            </a:custGeom>
            <a:gradFill>
              <a:gsLst>
                <a:gs pos="0">
                  <a:srgbClr val="3D3D3D"/>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0" name="Google Shape;40;p27"/>
            <p:cNvSpPr/>
            <p:nvPr/>
          </p:nvSpPr>
          <p:spPr>
            <a:xfrm>
              <a:off x="4519" y="0"/>
              <a:ext cx="1235" cy="2074"/>
            </a:xfrm>
            <a:custGeom>
              <a:avLst/>
              <a:gdLst/>
              <a:ahLst/>
              <a:cxnLst/>
              <a:rect l="l" t="t" r="r" b="b"/>
              <a:pathLst>
                <a:path w="1232" h="2074" extrusionOk="0">
                  <a:moveTo>
                    <a:pt x="0" y="0"/>
                  </a:moveTo>
                  <a:lnTo>
                    <a:pt x="1232" y="2074"/>
                  </a:lnTo>
                  <a:lnTo>
                    <a:pt x="1232" y="2038"/>
                  </a:lnTo>
                  <a:lnTo>
                    <a:pt x="42" y="0"/>
                  </a:lnTo>
                  <a:lnTo>
                    <a:pt x="0" y="0"/>
                  </a:lnTo>
                  <a:lnTo>
                    <a:pt x="0" y="0"/>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1" name="Google Shape;41;p27"/>
            <p:cNvSpPr/>
            <p:nvPr/>
          </p:nvSpPr>
          <p:spPr>
            <a:xfrm>
              <a:off x="4694" y="0"/>
              <a:ext cx="1060" cy="1936"/>
            </a:xfrm>
            <a:custGeom>
              <a:avLst/>
              <a:gdLst/>
              <a:ahLst/>
              <a:cxnLst/>
              <a:rect l="l" t="t" r="r" b="b"/>
              <a:pathLst>
                <a:path w="1058" h="1936" extrusionOk="0">
                  <a:moveTo>
                    <a:pt x="0" y="0"/>
                  </a:moveTo>
                  <a:lnTo>
                    <a:pt x="1058" y="1936"/>
                  </a:lnTo>
                  <a:lnTo>
                    <a:pt x="1058" y="1930"/>
                  </a:lnTo>
                  <a:lnTo>
                    <a:pt x="54" y="0"/>
                  </a:lnTo>
                  <a:lnTo>
                    <a:pt x="0" y="0"/>
                  </a:lnTo>
                  <a:lnTo>
                    <a:pt x="0" y="0"/>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2" name="Google Shape;42;p27"/>
            <p:cNvSpPr/>
            <p:nvPr/>
          </p:nvSpPr>
          <p:spPr>
            <a:xfrm>
              <a:off x="4981" y="0"/>
              <a:ext cx="773" cy="1487"/>
            </a:xfrm>
            <a:custGeom>
              <a:avLst/>
              <a:gdLst/>
              <a:ahLst/>
              <a:cxnLst/>
              <a:rect l="l" t="t" r="r" b="b"/>
              <a:pathLst>
                <a:path w="771" h="1487" extrusionOk="0">
                  <a:moveTo>
                    <a:pt x="771" y="1433"/>
                  </a:moveTo>
                  <a:lnTo>
                    <a:pt x="42" y="0"/>
                  </a:lnTo>
                  <a:lnTo>
                    <a:pt x="0" y="0"/>
                  </a:lnTo>
                  <a:lnTo>
                    <a:pt x="771" y="1487"/>
                  </a:lnTo>
                  <a:lnTo>
                    <a:pt x="771" y="1433"/>
                  </a:lnTo>
                  <a:lnTo>
                    <a:pt x="771" y="1433"/>
                  </a:lnTo>
                  <a:close/>
                </a:path>
              </a:pathLst>
            </a:custGeom>
            <a:gradFill>
              <a:gsLst>
                <a:gs pos="0">
                  <a:srgbClr val="000000"/>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43" name="Google Shape;43;p27"/>
            <p:cNvGrpSpPr/>
            <p:nvPr/>
          </p:nvGrpSpPr>
          <p:grpSpPr>
            <a:xfrm>
              <a:off x="0" y="1632"/>
              <a:ext cx="5758" cy="1858"/>
              <a:chOff x="0" y="1632"/>
              <a:chExt cx="5758" cy="1858"/>
            </a:xfrm>
          </p:grpSpPr>
          <p:sp>
            <p:nvSpPr>
              <p:cNvPr id="44" name="Google Shape;44;p27"/>
              <p:cNvSpPr/>
              <p:nvPr/>
            </p:nvSpPr>
            <p:spPr>
              <a:xfrm>
                <a:off x="0" y="1632"/>
                <a:ext cx="3670" cy="1313"/>
              </a:xfrm>
              <a:custGeom>
                <a:avLst/>
                <a:gdLst/>
                <a:ahLst/>
                <a:cxnLst/>
                <a:rect l="l" t="t" r="r" b="b"/>
                <a:pathLst>
                  <a:path w="3659" h="1313" extrusionOk="0">
                    <a:moveTo>
                      <a:pt x="0" y="0"/>
                    </a:moveTo>
                    <a:lnTo>
                      <a:pt x="0" y="366"/>
                    </a:lnTo>
                    <a:lnTo>
                      <a:pt x="3635" y="1313"/>
                    </a:lnTo>
                    <a:lnTo>
                      <a:pt x="3647" y="1235"/>
                    </a:lnTo>
                    <a:lnTo>
                      <a:pt x="3659" y="1163"/>
                    </a:lnTo>
                    <a:lnTo>
                      <a:pt x="0" y="0"/>
                    </a:lnTo>
                    <a:lnTo>
                      <a:pt x="0" y="0"/>
                    </a:lnTo>
                    <a:close/>
                  </a:path>
                </a:pathLst>
              </a:custGeom>
              <a:gradFill>
                <a:gsLst>
                  <a:gs pos="0">
                    <a:srgbClr val="000000"/>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5" name="Google Shape;45;p27"/>
              <p:cNvSpPr/>
              <p:nvPr/>
            </p:nvSpPr>
            <p:spPr>
              <a:xfrm>
                <a:off x="3646" y="2795"/>
                <a:ext cx="2112" cy="695"/>
              </a:xfrm>
              <a:custGeom>
                <a:avLst/>
                <a:gdLst/>
                <a:ahLst/>
                <a:cxnLst/>
                <a:rect l="l" t="t" r="r" b="b"/>
                <a:pathLst>
                  <a:path w="2105" h="695" extrusionOk="0">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17"/>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sp>
        <p:nvSpPr>
          <p:cNvPr id="46" name="Google Shape;46;p27"/>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47" name="Google Shape;47;p2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411480" algn="l" rtl="0">
              <a:spcBef>
                <a:spcPts val="640"/>
              </a:spcBef>
              <a:spcAft>
                <a:spcPts val="0"/>
              </a:spcAft>
              <a:buClr>
                <a:schemeClr val="hlink"/>
              </a:buClr>
              <a:buSzPts val="288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65760" algn="l" rtl="0">
              <a:spcBef>
                <a:spcPts val="480"/>
              </a:spcBef>
              <a:spcAft>
                <a:spcPts val="0"/>
              </a:spcAft>
              <a:buClr>
                <a:schemeClr val="accent2"/>
              </a:buClr>
              <a:buSzPts val="2160"/>
              <a:buFont typeface="Noto Sans Symbols"/>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42900" algn="l" rtl="0">
              <a:spcBef>
                <a:spcPts val="400"/>
              </a:spcBef>
              <a:spcAft>
                <a:spcPts val="0"/>
              </a:spcAft>
              <a:buClr>
                <a:schemeClr val="folHlink"/>
              </a:buClr>
              <a:buSzPts val="1800"/>
              <a:buFont typeface="Noto Sans Symbols"/>
              <a:buChar char="•"/>
              <a:defRPr sz="2000" b="0" i="0" u="none" strike="noStrike" cap="none">
                <a:solidFill>
                  <a:schemeClr val="lt1"/>
                </a:solidFill>
                <a:latin typeface="Arial"/>
                <a:ea typeface="Arial"/>
                <a:cs typeface="Arial"/>
                <a:sym typeface="Arial"/>
              </a:defRPr>
            </a:lvl5pPr>
            <a:lvl6pPr marL="2743200" marR="0" lvl="5" indent="-342900" algn="l" rtl="0">
              <a:spcBef>
                <a:spcPts val="400"/>
              </a:spcBef>
              <a:spcAft>
                <a:spcPts val="0"/>
              </a:spcAft>
              <a:buClr>
                <a:schemeClr val="folHlink"/>
              </a:buClr>
              <a:buSzPts val="1800"/>
              <a:buFont typeface="Noto Sans Symbols"/>
              <a:buChar char="•"/>
              <a:defRPr sz="2000" b="0" i="0" u="none" strike="noStrike" cap="none">
                <a:solidFill>
                  <a:schemeClr val="lt1"/>
                </a:solidFill>
                <a:latin typeface="Arial"/>
                <a:ea typeface="Arial"/>
                <a:cs typeface="Arial"/>
                <a:sym typeface="Arial"/>
              </a:defRPr>
            </a:lvl6pPr>
            <a:lvl7pPr marL="3200400" marR="0" lvl="6" indent="-342900" algn="l" rtl="0">
              <a:spcBef>
                <a:spcPts val="400"/>
              </a:spcBef>
              <a:spcAft>
                <a:spcPts val="0"/>
              </a:spcAft>
              <a:buClr>
                <a:schemeClr val="folHlink"/>
              </a:buClr>
              <a:buSzPts val="1800"/>
              <a:buFont typeface="Noto Sans Symbols"/>
              <a:buChar char="•"/>
              <a:defRPr sz="2000" b="0" i="0" u="none" strike="noStrike" cap="none">
                <a:solidFill>
                  <a:schemeClr val="lt1"/>
                </a:solidFill>
                <a:latin typeface="Arial"/>
                <a:ea typeface="Arial"/>
                <a:cs typeface="Arial"/>
                <a:sym typeface="Arial"/>
              </a:defRPr>
            </a:lvl7pPr>
            <a:lvl8pPr marL="3657600" marR="0" lvl="7" indent="-342900" algn="l" rtl="0">
              <a:spcBef>
                <a:spcPts val="400"/>
              </a:spcBef>
              <a:spcAft>
                <a:spcPts val="0"/>
              </a:spcAft>
              <a:buClr>
                <a:schemeClr val="folHlink"/>
              </a:buClr>
              <a:buSzPts val="1800"/>
              <a:buFont typeface="Noto Sans Symbols"/>
              <a:buChar char="•"/>
              <a:defRPr sz="2000" b="0" i="0" u="none" strike="noStrike" cap="none">
                <a:solidFill>
                  <a:schemeClr val="lt1"/>
                </a:solidFill>
                <a:latin typeface="Arial"/>
                <a:ea typeface="Arial"/>
                <a:cs typeface="Arial"/>
                <a:sym typeface="Arial"/>
              </a:defRPr>
            </a:lvl8pPr>
            <a:lvl9pPr marL="4114800" marR="0" lvl="8" indent="-342900" algn="l" rtl="0">
              <a:spcBef>
                <a:spcPts val="400"/>
              </a:spcBef>
              <a:spcAft>
                <a:spcPts val="0"/>
              </a:spcAft>
              <a:buClr>
                <a:schemeClr val="folHlink"/>
              </a:buClr>
              <a:buSzPts val="18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48" name="Google Shape;48;p2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9" name="Google Shape;49;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0" name="Google Shape;50;p2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newsfla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PunZ3zeqc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DZs442oqxA"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youtube.com/watch?v=RIIN0Ug8wg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733271a0b3_0_0"/>
          <p:cNvSpPr txBox="1"/>
          <p:nvPr/>
        </p:nvSpPr>
        <p:spPr>
          <a:xfrm>
            <a:off x="182400" y="1114175"/>
            <a:ext cx="87792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dirty="0">
              <a:solidFill>
                <a:srgbClr val="FFFFFF"/>
              </a:solidFill>
            </a:endParaRPr>
          </a:p>
        </p:txBody>
      </p:sp>
      <p:sp>
        <p:nvSpPr>
          <p:cNvPr id="2" name="TextBox 1"/>
          <p:cNvSpPr txBox="1"/>
          <p:nvPr/>
        </p:nvSpPr>
        <p:spPr>
          <a:xfrm>
            <a:off x="1042209" y="698676"/>
            <a:ext cx="6537278" cy="3046988"/>
          </a:xfrm>
          <a:prstGeom prst="rect">
            <a:avLst/>
          </a:prstGeom>
          <a:noFill/>
        </p:spPr>
        <p:txBody>
          <a:bodyPr wrap="square" rtlCol="0">
            <a:spAutoFit/>
          </a:bodyPr>
          <a:lstStyle/>
          <a:p>
            <a:pPr algn="ctr"/>
            <a:r>
              <a:rPr lang="en-US" sz="4800" smtClean="0">
                <a:solidFill>
                  <a:schemeClr val="bg1"/>
                </a:solidFill>
              </a:rPr>
              <a:t>Part 2 - Notes</a:t>
            </a:r>
            <a:endParaRPr lang="en-US" sz="4800" dirty="0" smtClean="0">
              <a:solidFill>
                <a:schemeClr val="bg1"/>
              </a:solidFill>
            </a:endParaRPr>
          </a:p>
          <a:p>
            <a:pPr algn="ctr"/>
            <a:r>
              <a:rPr lang="en-US" sz="4800" dirty="0" smtClean="0">
                <a:solidFill>
                  <a:schemeClr val="bg1"/>
                </a:solidFill>
              </a:rPr>
              <a:t>How did the Allies turn the tide of War in Europe</a:t>
            </a:r>
            <a:endParaRPr lang="en-US" sz="4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3"/>
          <p:cNvSpPr txBox="1">
            <a:spLocks noGrp="1"/>
          </p:cNvSpPr>
          <p:nvPr>
            <p:ph type="title"/>
          </p:nvPr>
        </p:nvSpPr>
        <p:spPr>
          <a:xfrm>
            <a:off x="457200" y="0"/>
            <a:ext cx="8229600" cy="83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A New President</a:t>
            </a:r>
            <a:endParaRPr/>
          </a:p>
        </p:txBody>
      </p:sp>
      <p:pic>
        <p:nvPicPr>
          <p:cNvPr id="304" name="Google Shape;304;p23"/>
          <p:cNvPicPr preferRelativeResize="0">
            <a:picLocks noGrp="1"/>
          </p:cNvPicPr>
          <p:nvPr>
            <p:ph type="body" idx="1"/>
          </p:nvPr>
        </p:nvPicPr>
        <p:blipFill rotWithShape="1">
          <a:blip r:embed="rId3">
            <a:alphaModFix/>
          </a:blip>
          <a:srcRect/>
          <a:stretch/>
        </p:blipFill>
        <p:spPr>
          <a:xfrm>
            <a:off x="7391400" y="2438400"/>
            <a:ext cx="304800" cy="304800"/>
          </a:xfrm>
          <a:prstGeom prst="rect">
            <a:avLst/>
          </a:prstGeom>
          <a:noFill/>
          <a:ln>
            <a:noFill/>
          </a:ln>
        </p:spPr>
      </p:pic>
      <p:sp>
        <p:nvSpPr>
          <p:cNvPr id="305" name="Google Shape;305;p23"/>
          <p:cNvSpPr txBox="1">
            <a:spLocks noGrp="1"/>
          </p:cNvSpPr>
          <p:nvPr>
            <p:ph type="body" idx="1"/>
          </p:nvPr>
        </p:nvSpPr>
        <p:spPr>
          <a:xfrm>
            <a:off x="228600" y="1295400"/>
            <a:ext cx="46482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520"/>
              <a:buChar char="•"/>
            </a:pPr>
            <a:r>
              <a:rPr lang="en-US" sz="2800" b="0" i="0" u="none">
                <a:solidFill>
                  <a:schemeClr val="folHlink"/>
                </a:solidFill>
                <a:latin typeface="Arial"/>
                <a:ea typeface="Arial"/>
                <a:cs typeface="Arial"/>
                <a:sym typeface="Arial"/>
              </a:rPr>
              <a:t>FDR</a:t>
            </a:r>
            <a:r>
              <a:rPr lang="en-US" sz="2800" b="0" i="0" u="none">
                <a:solidFill>
                  <a:schemeClr val="lt1"/>
                </a:solidFill>
                <a:latin typeface="Arial"/>
                <a:ea typeface="Arial"/>
                <a:cs typeface="Arial"/>
                <a:sym typeface="Arial"/>
              </a:rPr>
              <a:t> died early in his </a:t>
            </a:r>
            <a:r>
              <a:rPr lang="en-US" sz="2800" b="0" i="0" u="none">
                <a:solidFill>
                  <a:schemeClr val="folHlink"/>
                </a:solidFill>
                <a:latin typeface="Arial"/>
                <a:ea typeface="Arial"/>
                <a:cs typeface="Arial"/>
                <a:sym typeface="Arial"/>
              </a:rPr>
              <a:t>fourth term</a:t>
            </a:r>
            <a:endParaRPr/>
          </a:p>
          <a:p>
            <a:pPr marL="342900" lvl="0" indent="-342900" algn="l" rtl="0">
              <a:lnSpc>
                <a:spcPct val="100000"/>
              </a:lnSpc>
              <a:spcBef>
                <a:spcPts val="560"/>
              </a:spcBef>
              <a:spcAft>
                <a:spcPts val="0"/>
              </a:spcAft>
              <a:buSzPts val="2520"/>
              <a:buChar char="•"/>
            </a:pPr>
            <a:r>
              <a:rPr lang="en-US" sz="2800" b="0" i="0" u="none">
                <a:solidFill>
                  <a:schemeClr val="lt1"/>
                </a:solidFill>
                <a:latin typeface="Arial"/>
                <a:ea typeface="Arial"/>
                <a:cs typeface="Arial"/>
                <a:sym typeface="Arial"/>
              </a:rPr>
              <a:t>Vice President           </a:t>
            </a:r>
            <a:r>
              <a:rPr lang="en-US" sz="2800" b="1" i="0" u="none">
                <a:solidFill>
                  <a:srgbClr val="FF3300"/>
                </a:solidFill>
                <a:latin typeface="Arial"/>
                <a:ea typeface="Arial"/>
                <a:cs typeface="Arial"/>
                <a:sym typeface="Arial"/>
              </a:rPr>
              <a:t>Harry S. Truman</a:t>
            </a:r>
            <a:r>
              <a:rPr lang="en-US" sz="2800" b="0" i="0" u="none">
                <a:solidFill>
                  <a:schemeClr val="lt1"/>
                </a:solidFill>
                <a:latin typeface="Arial"/>
                <a:ea typeface="Arial"/>
                <a:cs typeface="Arial"/>
                <a:sym typeface="Arial"/>
              </a:rPr>
              <a:t> became President</a:t>
            </a:r>
            <a:endParaRPr/>
          </a:p>
          <a:p>
            <a:pPr marL="342900" lvl="0" indent="-342900" algn="l" rtl="0">
              <a:lnSpc>
                <a:spcPct val="100000"/>
              </a:lnSpc>
              <a:spcBef>
                <a:spcPts val="560"/>
              </a:spcBef>
              <a:spcAft>
                <a:spcPts val="0"/>
              </a:spcAft>
              <a:buSzPts val="2520"/>
              <a:buChar char="•"/>
            </a:pPr>
            <a:r>
              <a:rPr lang="en-US" sz="2800" b="0" i="0" u="none">
                <a:solidFill>
                  <a:schemeClr val="lt1"/>
                </a:solidFill>
                <a:latin typeface="Arial"/>
                <a:ea typeface="Arial"/>
                <a:cs typeface="Arial"/>
                <a:sym typeface="Arial"/>
              </a:rPr>
              <a:t>Truman would later have to make decisions that would end the war</a:t>
            </a:r>
            <a:endParaRPr/>
          </a:p>
          <a:p>
            <a:pPr marL="342900" lvl="0" indent="-182880" algn="l" rtl="0">
              <a:spcBef>
                <a:spcPts val="560"/>
              </a:spcBef>
              <a:spcAft>
                <a:spcPts val="0"/>
              </a:spcAft>
              <a:buSzPts val="2520"/>
              <a:buNone/>
            </a:pPr>
            <a:endParaRPr sz="2800" b="0" i="0" u="none">
              <a:solidFill>
                <a:schemeClr val="lt1"/>
              </a:solidFill>
              <a:latin typeface="Arial"/>
              <a:ea typeface="Arial"/>
              <a:cs typeface="Arial"/>
              <a:sym typeface="Arial"/>
            </a:endParaRPr>
          </a:p>
        </p:txBody>
      </p:sp>
      <p:pic>
        <p:nvPicPr>
          <p:cNvPr id="306" name="Google Shape;306;p23" descr="Truman, H 1"/>
          <p:cNvPicPr preferRelativeResize="0">
            <a:picLocks noGrp="1"/>
          </p:cNvPicPr>
          <p:nvPr>
            <p:ph type="body" idx="2"/>
          </p:nvPr>
        </p:nvPicPr>
        <p:blipFill rotWithShape="1">
          <a:blip r:embed="rId4">
            <a:alphaModFix/>
          </a:blip>
          <a:srcRect/>
          <a:stretch/>
        </p:blipFill>
        <p:spPr>
          <a:xfrm>
            <a:off x="4994275" y="1447800"/>
            <a:ext cx="3429000" cy="4572000"/>
          </a:xfrm>
          <a:prstGeom prst="rect">
            <a:avLst/>
          </a:prstGeom>
          <a:noFill/>
          <a:ln>
            <a:noFill/>
          </a:ln>
        </p:spPr>
      </p:pic>
      <p:pic>
        <p:nvPicPr>
          <p:cNvPr id="307" name="Google Shape;307;p23" descr="FDR portrait"/>
          <p:cNvPicPr preferRelativeResize="0"/>
          <p:nvPr/>
        </p:nvPicPr>
        <p:blipFill rotWithShape="1">
          <a:blip r:embed="rId5">
            <a:alphaModFix/>
          </a:blip>
          <a:srcRect l="21250" r="18750"/>
          <a:stretch/>
        </p:blipFill>
        <p:spPr>
          <a:xfrm>
            <a:off x="5029200" y="1371600"/>
            <a:ext cx="3657600" cy="4895850"/>
          </a:xfrm>
          <a:prstGeom prst="rect">
            <a:avLst/>
          </a:prstGeom>
          <a:noFill/>
          <a:ln>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7000"/>
                                  </p:stCondLst>
                                  <p:childTnLst>
                                    <p:animEffect transition="out" filter="fade">
                                      <p:cBhvr>
                                        <p:cTn id="6" dur="5000"/>
                                        <p:tgtEl>
                                          <p:spTgt spid="307"/>
                                        </p:tgtEl>
                                      </p:cBhvr>
                                    </p:animEffect>
                                    <p:set>
                                      <p:cBhvr>
                                        <p:cTn id="7" dur="1" fill="hold">
                                          <p:stCondLst>
                                            <p:cond delay="5000"/>
                                          </p:stCondLst>
                                        </p:cTn>
                                        <p:tgtEl>
                                          <p:spTgt spid="30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
                                            <p:txEl>
                                              <p:pRg st="0" end="0"/>
                                            </p:txEl>
                                          </p:spTgt>
                                        </p:tgtEl>
                                        <p:attrNameLst>
                                          <p:attrName>style.visibility</p:attrName>
                                        </p:attrNameLst>
                                      </p:cBhvr>
                                      <p:to>
                                        <p:strVal val="visible"/>
                                      </p:to>
                                    </p:set>
                                    <p:animEffect transition="in" filter="fade">
                                      <p:cBhvr>
                                        <p:cTn id="12" dur="80"/>
                                        <p:tgtEl>
                                          <p:spTgt spid="3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
                                            <p:txEl>
                                              <p:pRg st="1" end="1"/>
                                            </p:txEl>
                                          </p:spTgt>
                                        </p:tgtEl>
                                        <p:attrNameLst>
                                          <p:attrName>style.visibility</p:attrName>
                                        </p:attrNameLst>
                                      </p:cBhvr>
                                      <p:to>
                                        <p:strVal val="visible"/>
                                      </p:to>
                                    </p:set>
                                    <p:animEffect transition="in" filter="fade">
                                      <p:cBhvr>
                                        <p:cTn id="17" dur="80"/>
                                        <p:tgtEl>
                                          <p:spTgt spid="30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5">
                                            <p:txEl>
                                              <p:pRg st="2" end="2"/>
                                            </p:txEl>
                                          </p:spTgt>
                                        </p:tgtEl>
                                        <p:attrNameLst>
                                          <p:attrName>style.visibility</p:attrName>
                                        </p:attrNameLst>
                                      </p:cBhvr>
                                      <p:to>
                                        <p:strVal val="visible"/>
                                      </p:to>
                                    </p:set>
                                    <p:animEffect transition="in" filter="fade">
                                      <p:cBhvr>
                                        <p:cTn id="22" dur="80"/>
                                        <p:tgtEl>
                                          <p:spTgt spid="30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5">
                                            <p:txEl>
                                              <p:pRg st="3" end="3"/>
                                            </p:txEl>
                                          </p:spTgt>
                                        </p:tgtEl>
                                        <p:attrNameLst>
                                          <p:attrName>style.visibility</p:attrName>
                                        </p:attrNameLst>
                                      </p:cBhvr>
                                      <p:to>
                                        <p:strVal val="visible"/>
                                      </p:to>
                                    </p:set>
                                    <p:animEffect transition="in" filter="fade">
                                      <p:cBhvr>
                                        <p:cTn id="27" dur="80"/>
                                        <p:tgtEl>
                                          <p:spTgt spid="3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4"/>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Victory in Europe</a:t>
            </a:r>
            <a:endParaRPr/>
          </a:p>
        </p:txBody>
      </p:sp>
      <p:sp>
        <p:nvSpPr>
          <p:cNvPr id="313" name="Google Shape;313;p24"/>
          <p:cNvSpPr txBox="1">
            <a:spLocks noGrp="1"/>
          </p:cNvSpPr>
          <p:nvPr>
            <p:ph type="body" idx="1"/>
          </p:nvPr>
        </p:nvSpPr>
        <p:spPr>
          <a:xfrm>
            <a:off x="152400" y="1219200"/>
            <a:ext cx="4953000" cy="5410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520"/>
              <a:buChar char="•"/>
            </a:pPr>
            <a:r>
              <a:rPr lang="en-US" sz="2800" b="0" i="0" u="none">
                <a:solidFill>
                  <a:srgbClr val="FF3300"/>
                </a:solidFill>
                <a:latin typeface="Arial"/>
                <a:ea typeface="Arial"/>
                <a:cs typeface="Arial"/>
                <a:sym typeface="Arial"/>
              </a:rPr>
              <a:t>By April 1945, Germany was collapsing</a:t>
            </a:r>
            <a:endParaRPr/>
          </a:p>
          <a:p>
            <a:pPr marL="742950" lvl="1" indent="-285750" algn="l" rtl="0">
              <a:lnSpc>
                <a:spcPct val="90000"/>
              </a:lnSpc>
              <a:spcBef>
                <a:spcPts val="48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American troops were closing in from the west</a:t>
            </a:r>
            <a:endParaRPr/>
          </a:p>
          <a:p>
            <a:pPr marL="742950" lvl="1" indent="-285750" algn="l" rtl="0">
              <a:lnSpc>
                <a:spcPct val="90000"/>
              </a:lnSpc>
              <a:spcBef>
                <a:spcPts val="48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Soviet troops were closing in from the east</a:t>
            </a:r>
            <a:endParaRPr/>
          </a:p>
          <a:p>
            <a:pPr marL="342900" lvl="0" indent="-342900" algn="l" rtl="0">
              <a:lnSpc>
                <a:spcPct val="90000"/>
              </a:lnSpc>
              <a:spcBef>
                <a:spcPts val="560"/>
              </a:spcBef>
              <a:spcAft>
                <a:spcPts val="0"/>
              </a:spcAft>
              <a:buSzPts val="2520"/>
              <a:buChar char="•"/>
            </a:pPr>
            <a:r>
              <a:rPr lang="en-US" sz="2800" b="0" i="0" u="none">
                <a:solidFill>
                  <a:schemeClr val="lt1"/>
                </a:solidFill>
                <a:latin typeface="Arial"/>
                <a:ea typeface="Arial"/>
                <a:cs typeface="Arial"/>
                <a:sym typeface="Arial"/>
              </a:rPr>
              <a:t>Unwilling to accept defeat, Hitler committed suicide on April 30</a:t>
            </a:r>
            <a:r>
              <a:rPr lang="en-US" sz="2800" b="0" i="0" u="none" baseline="30000">
                <a:solidFill>
                  <a:schemeClr val="lt1"/>
                </a:solidFill>
                <a:latin typeface="Arial"/>
                <a:ea typeface="Arial"/>
                <a:cs typeface="Arial"/>
                <a:sym typeface="Arial"/>
              </a:rPr>
              <a:t>th</a:t>
            </a:r>
            <a:r>
              <a:rPr lang="en-US" sz="2800" b="0" i="0" u="none">
                <a:solidFill>
                  <a:schemeClr val="lt1"/>
                </a:solidFill>
                <a:latin typeface="Arial"/>
                <a:ea typeface="Arial"/>
                <a:cs typeface="Arial"/>
                <a:sym typeface="Arial"/>
              </a:rPr>
              <a:t> </a:t>
            </a:r>
            <a:endParaRPr/>
          </a:p>
          <a:p>
            <a:pPr marL="742950" lvl="1" indent="-285750" algn="l" rtl="0">
              <a:lnSpc>
                <a:spcPct val="90000"/>
              </a:lnSpc>
              <a:spcBef>
                <a:spcPts val="48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On May 7, Germany surrendered to the allies</a:t>
            </a:r>
            <a:endParaRPr/>
          </a:p>
          <a:p>
            <a:pPr marL="742950" lvl="1" indent="-285750" algn="l" rtl="0">
              <a:lnSpc>
                <a:spcPct val="90000"/>
              </a:lnSpc>
              <a:spcBef>
                <a:spcPts val="48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On May 8, the Allies celebrated V-E Day (Victory in Europe)</a:t>
            </a:r>
            <a:endParaRPr/>
          </a:p>
        </p:txBody>
      </p:sp>
      <p:pic>
        <p:nvPicPr>
          <p:cNvPr id="314" name="Google Shape;314;p24" descr="ww2victorygermany"/>
          <p:cNvPicPr preferRelativeResize="0">
            <a:picLocks noGrp="1"/>
          </p:cNvPicPr>
          <p:nvPr>
            <p:ph type="body" idx="1"/>
          </p:nvPr>
        </p:nvPicPr>
        <p:blipFill rotWithShape="1">
          <a:blip r:embed="rId3">
            <a:alphaModFix/>
          </a:blip>
          <a:srcRect/>
          <a:stretch/>
        </p:blipFill>
        <p:spPr>
          <a:xfrm>
            <a:off x="5105400" y="1981200"/>
            <a:ext cx="4038600" cy="3692525"/>
          </a:xfrm>
          <a:prstGeom prst="rect">
            <a:avLst/>
          </a:prstGeom>
          <a:noFill/>
          <a:ln>
            <a:noFill/>
          </a:ln>
        </p:spPr>
      </p:pic>
      <p:sp>
        <p:nvSpPr>
          <p:cNvPr id="315" name="Google Shape;315;p24"/>
          <p:cNvSpPr txBox="1"/>
          <p:nvPr/>
        </p:nvSpPr>
        <p:spPr>
          <a:xfrm>
            <a:off x="5334000" y="5943600"/>
            <a:ext cx="3657600"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C00"/>
              </a:buClr>
              <a:buSzPts val="1600"/>
              <a:buFont typeface="Arial"/>
              <a:buNone/>
            </a:pPr>
            <a:r>
              <a:rPr lang="en-US" sz="1600" b="1" i="0" u="none">
                <a:solidFill>
                  <a:srgbClr val="FFCC00"/>
                </a:solidFill>
                <a:latin typeface="Arial"/>
                <a:ea typeface="Arial"/>
                <a:cs typeface="Arial"/>
                <a:sym typeface="Arial"/>
              </a:rPr>
              <a:t>HST announces German surrender</a:t>
            </a:r>
            <a:endParaRPr/>
          </a:p>
        </p:txBody>
      </p:sp>
      <p:pic>
        <p:nvPicPr>
          <p:cNvPr id="316" name="Google Shape;316;p24"/>
          <p:cNvPicPr preferRelativeResize="0"/>
          <p:nvPr/>
        </p:nvPicPr>
        <p:blipFill rotWithShape="1">
          <a:blip r:embed="rId4">
            <a:alphaModFix/>
          </a:blip>
          <a:srcRect/>
          <a:stretch/>
        </p:blipFill>
        <p:spPr>
          <a:xfrm>
            <a:off x="7010400" y="6324600"/>
            <a:ext cx="457200" cy="457200"/>
          </a:xfrm>
          <a:prstGeom prst="rect">
            <a:avLst/>
          </a:prstGeom>
          <a:noFill/>
          <a:ln>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3000"/>
                                        <p:tgtEl>
                                          <p:spTgt spid="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3">
                                            <p:txEl>
                                              <p:pRg st="0" end="0"/>
                                            </p:txEl>
                                          </p:spTgt>
                                        </p:tgtEl>
                                        <p:attrNameLst>
                                          <p:attrName>style.visibility</p:attrName>
                                        </p:attrNameLst>
                                      </p:cBhvr>
                                      <p:to>
                                        <p:strVal val="visible"/>
                                      </p:to>
                                    </p:set>
                                    <p:animEffect transition="in" filter="fade">
                                      <p:cBhvr>
                                        <p:cTn id="12" dur="80"/>
                                        <p:tgtEl>
                                          <p:spTgt spid="3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3">
                                            <p:txEl>
                                              <p:pRg st="1" end="1"/>
                                            </p:txEl>
                                          </p:spTgt>
                                        </p:tgtEl>
                                        <p:attrNameLst>
                                          <p:attrName>style.visibility</p:attrName>
                                        </p:attrNameLst>
                                      </p:cBhvr>
                                      <p:to>
                                        <p:strVal val="visible"/>
                                      </p:to>
                                    </p:set>
                                    <p:animEffect transition="in" filter="fade">
                                      <p:cBhvr>
                                        <p:cTn id="17" dur="80"/>
                                        <p:tgtEl>
                                          <p:spTgt spid="3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3">
                                            <p:txEl>
                                              <p:pRg st="2" end="2"/>
                                            </p:txEl>
                                          </p:spTgt>
                                        </p:tgtEl>
                                        <p:attrNameLst>
                                          <p:attrName>style.visibility</p:attrName>
                                        </p:attrNameLst>
                                      </p:cBhvr>
                                      <p:to>
                                        <p:strVal val="visible"/>
                                      </p:to>
                                    </p:set>
                                    <p:animEffect transition="in" filter="fade">
                                      <p:cBhvr>
                                        <p:cTn id="22" dur="80"/>
                                        <p:tgtEl>
                                          <p:spTgt spid="3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3">
                                            <p:txEl>
                                              <p:pRg st="3" end="3"/>
                                            </p:txEl>
                                          </p:spTgt>
                                        </p:tgtEl>
                                        <p:attrNameLst>
                                          <p:attrName>style.visibility</p:attrName>
                                        </p:attrNameLst>
                                      </p:cBhvr>
                                      <p:to>
                                        <p:strVal val="visible"/>
                                      </p:to>
                                    </p:set>
                                    <p:animEffect transition="in" filter="fade">
                                      <p:cBhvr>
                                        <p:cTn id="27" dur="80"/>
                                        <p:tgtEl>
                                          <p:spTgt spid="3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3">
                                            <p:txEl>
                                              <p:pRg st="4" end="4"/>
                                            </p:txEl>
                                          </p:spTgt>
                                        </p:tgtEl>
                                        <p:attrNameLst>
                                          <p:attrName>style.visibility</p:attrName>
                                        </p:attrNameLst>
                                      </p:cBhvr>
                                      <p:to>
                                        <p:strVal val="visible"/>
                                      </p:to>
                                    </p:set>
                                    <p:animEffect transition="in" filter="fade">
                                      <p:cBhvr>
                                        <p:cTn id="32" dur="80"/>
                                        <p:tgtEl>
                                          <p:spTgt spid="3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3">
                                            <p:txEl>
                                              <p:pRg st="5" end="5"/>
                                            </p:txEl>
                                          </p:spTgt>
                                        </p:tgtEl>
                                        <p:attrNameLst>
                                          <p:attrName>style.visibility</p:attrName>
                                        </p:attrNameLst>
                                      </p:cBhvr>
                                      <p:to>
                                        <p:strVal val="visible"/>
                                      </p:to>
                                    </p:set>
                                    <p:animEffect transition="in" filter="fade">
                                      <p:cBhvr>
                                        <p:cTn id="37" dur="80"/>
                                        <p:tgtEl>
                                          <p:spTgt spid="3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Conclusion</a:t>
            </a:r>
            <a:endParaRPr/>
          </a:p>
        </p:txBody>
      </p:sp>
      <p:sp>
        <p:nvSpPr>
          <p:cNvPr id="322" name="Google Shape;322;p25"/>
          <p:cNvSpPr txBox="1">
            <a:spLocks noGrp="1"/>
          </p:cNvSpPr>
          <p:nvPr>
            <p:ph type="body" idx="1"/>
          </p:nvPr>
        </p:nvSpPr>
        <p:spPr>
          <a:xfrm>
            <a:off x="457200" y="990600"/>
            <a:ext cx="8229600" cy="5562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80"/>
              <a:buChar char="•"/>
            </a:pPr>
            <a:r>
              <a:rPr lang="en-US" sz="3200" b="1" i="0" u="none">
                <a:solidFill>
                  <a:srgbClr val="FF3300"/>
                </a:solidFill>
                <a:latin typeface="Arial"/>
                <a:ea typeface="Arial"/>
                <a:cs typeface="Arial"/>
                <a:sym typeface="Arial"/>
              </a:rPr>
              <a:t>How did the Allies “turn the tide” in WWII?</a:t>
            </a:r>
            <a:r>
              <a:rPr lang="en-US" sz="3200" b="0" i="0" u="none">
                <a:solidFill>
                  <a:srgbClr val="FF3300"/>
                </a:solidFill>
                <a:latin typeface="Arial"/>
                <a:ea typeface="Arial"/>
                <a:cs typeface="Arial"/>
                <a:sym typeface="Arial"/>
              </a:rPr>
              <a:t>  </a:t>
            </a:r>
            <a:r>
              <a:rPr lang="en-US" sz="3200" b="0" i="0" u="none">
                <a:solidFill>
                  <a:srgbClr val="0066FF"/>
                </a:solidFill>
                <a:latin typeface="Arial"/>
                <a:ea typeface="Arial"/>
                <a:cs typeface="Arial"/>
                <a:sym typeface="Arial"/>
              </a:rPr>
              <a:t>(War in Europe)</a:t>
            </a:r>
            <a:endParaRPr/>
          </a:p>
          <a:p>
            <a:pPr marL="742950" lvl="1" indent="-285750" algn="l" rtl="0">
              <a:lnSpc>
                <a:spcPct val="100000"/>
              </a:lnSpc>
              <a:spcBef>
                <a:spcPts val="56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After a slow start, the Allies forced Germany to fight on three fronts</a:t>
            </a:r>
            <a:endParaRPr/>
          </a:p>
          <a:p>
            <a:pPr marL="742950" lvl="1" indent="-285750" algn="l" rtl="0">
              <a:lnSpc>
                <a:spcPct val="100000"/>
              </a:lnSpc>
              <a:spcBef>
                <a:spcPts val="56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Germany’s ability to manufacture war supplies was destroyed by Allied bombing</a:t>
            </a:r>
            <a:endParaRPr/>
          </a:p>
          <a:p>
            <a:pPr marL="742950" lvl="1" indent="-285750" algn="l" rtl="0">
              <a:lnSpc>
                <a:spcPct val="100000"/>
              </a:lnSpc>
              <a:spcBef>
                <a:spcPts val="56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American manufacturing was able to produce materials for war</a:t>
            </a:r>
            <a:endParaRPr/>
          </a:p>
          <a:p>
            <a:pPr marL="742950" lvl="1" indent="-285750" algn="l" rtl="0">
              <a:lnSpc>
                <a:spcPct val="100000"/>
              </a:lnSpc>
              <a:spcBef>
                <a:spcPts val="56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Germany’s invasion of the Soviet Union proved to be a great mistake</a:t>
            </a:r>
            <a:endParaRPr/>
          </a:p>
          <a:p>
            <a:pPr marL="742950" lvl="1" indent="-285750" algn="l" rtl="0">
              <a:lnSpc>
                <a:spcPct val="100000"/>
              </a:lnSpc>
              <a:spcBef>
                <a:spcPts val="56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Germany was unable to fight a multi-front war</a:t>
            </a:r>
            <a:endParaRPr/>
          </a:p>
          <a:p>
            <a:pPr marL="342900" lvl="0" indent="-182880" algn="l" rtl="0">
              <a:spcBef>
                <a:spcPts val="560"/>
              </a:spcBef>
              <a:spcAft>
                <a:spcPts val="0"/>
              </a:spcAft>
              <a:buSzPts val="2520"/>
              <a:buNone/>
            </a:pPr>
            <a:endParaRPr sz="2800" b="0" i="0" u="none">
              <a:solidFill>
                <a:schemeClr val="lt1"/>
              </a:solidFill>
              <a:latin typeface="Arial"/>
              <a:ea typeface="Arial"/>
              <a:cs typeface="Arial"/>
              <a:sym typeface="Arial"/>
            </a:endParaRPr>
          </a:p>
        </p:txBody>
      </p:sp>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520"/>
              <a:buFont typeface="Noto Sans Symbols"/>
              <a:buNone/>
            </a:pPr>
            <a:r>
              <a:rPr lang="en-US" sz="2800" b="0" i="0" u="sng" strike="noStrike" cap="none">
                <a:solidFill>
                  <a:schemeClr val="lt1"/>
                </a:solidFill>
                <a:latin typeface="Arial"/>
                <a:ea typeface="Arial"/>
                <a:cs typeface="Arial"/>
                <a:sym typeface="Arial"/>
                <a:hlinkClick r:id="rId3"/>
              </a:rPr>
              <a:t>https://www.youtube.com/watch?v=APunZ3zeqcY</a:t>
            </a:r>
            <a:endParaRPr/>
          </a:p>
        </p:txBody>
      </p:sp>
      <p:sp>
        <p:nvSpPr>
          <p:cNvPr id="328" name="Google Shape;328;p26"/>
          <p:cNvSpPr txBox="1"/>
          <p:nvPr/>
        </p:nvSpPr>
        <p:spPr>
          <a:xfrm>
            <a:off x="922300" y="2844350"/>
            <a:ext cx="7338300" cy="20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00"/>
                </a:solidFill>
              </a:rPr>
              <a:t>The Rise and Fall of Nazi Germany, time lapse video</a:t>
            </a:r>
            <a:endParaRPr sz="2400">
              <a:solidFill>
                <a:srgbClr val="FFFF00"/>
              </a:solidFill>
            </a:endParaRPr>
          </a:p>
        </p:txBody>
      </p:sp>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1"/>
          <p:cNvSpPr txBox="1"/>
          <p:nvPr/>
        </p:nvSpPr>
        <p:spPr>
          <a:xfrm>
            <a:off x="2514600" y="685800"/>
            <a:ext cx="4572000"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sng">
                <a:solidFill>
                  <a:schemeClr val="lt1"/>
                </a:solidFill>
                <a:latin typeface="Arial"/>
                <a:ea typeface="Arial"/>
                <a:cs typeface="Arial"/>
                <a:sym typeface="Arial"/>
                <a:hlinkClick r:id="rId3"/>
              </a:rPr>
              <a:t>D-Day</a:t>
            </a:r>
            <a:endParaRPr/>
          </a:p>
          <a:p>
            <a:pPr marL="0" marR="0" lvl="0" indent="0" algn="l" rtl="0">
              <a:lnSpc>
                <a:spcPct val="100000"/>
              </a:lnSpc>
              <a:spcBef>
                <a:spcPts val="0"/>
              </a:spcBef>
              <a:spcAft>
                <a:spcPts val="0"/>
              </a:spcAft>
              <a:buClr>
                <a:schemeClr val="lt1"/>
              </a:buClr>
              <a:buSzPts val="1800"/>
              <a:buFont typeface="Arial"/>
              <a:buNone/>
            </a:pP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r>
              <a:rPr lang="en-US" sz="1800" b="0" i="0" u="sng">
                <a:solidFill>
                  <a:schemeClr val="lt1"/>
                </a:solidFill>
                <a:latin typeface="Arial"/>
                <a:ea typeface="Arial"/>
                <a:cs typeface="Arial"/>
                <a:sym typeface="Arial"/>
                <a:hlinkClick r:id="rId4"/>
              </a:rPr>
              <a:t>America the Story of Us D-Day</a:t>
            </a:r>
            <a:endParaRP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4" descr="MAP WWII"/>
          <p:cNvPicPr preferRelativeResize="0"/>
          <p:nvPr/>
        </p:nvPicPr>
        <p:blipFill rotWithShape="1">
          <a:blip r:embed="rId3">
            <a:alphaModFix/>
          </a:blip>
          <a:srcRect l="1417" t="6770" r="3821" b="14605"/>
          <a:stretch/>
        </p:blipFill>
        <p:spPr>
          <a:xfrm>
            <a:off x="628650" y="792162"/>
            <a:ext cx="7886700" cy="6065837"/>
          </a:xfrm>
          <a:prstGeom prst="rect">
            <a:avLst/>
          </a:prstGeom>
          <a:noFill/>
          <a:ln>
            <a:noFill/>
          </a:ln>
        </p:spPr>
      </p:pic>
      <p:sp>
        <p:nvSpPr>
          <p:cNvPr id="232" name="Google Shape;232;p14"/>
          <p:cNvSpPr/>
          <p:nvPr/>
        </p:nvSpPr>
        <p:spPr>
          <a:xfrm>
            <a:off x="1676400" y="76200"/>
            <a:ext cx="5791200" cy="762000"/>
          </a:xfrm>
          <a:prstGeom prst="rect">
            <a:avLst/>
          </a:prstGeom>
        </p:spPr>
        <p:txBody>
          <a:bodyPr>
            <a:prstTxWarp prst="textPlain">
              <a:avLst/>
            </a:prstTxWarp>
          </a:bodyPr>
          <a:lstStyle/>
          <a:p>
            <a:pPr lvl="0" algn="l"/>
            <a:r>
              <a:rPr b="0" i="0">
                <a:ln w="25400" cap="flat" cmpd="sng">
                  <a:solidFill>
                    <a:schemeClr val="lt1"/>
                  </a:solidFill>
                  <a:prstDash val="solid"/>
                  <a:miter lim="800000"/>
                  <a:headEnd type="none" w="sm" len="sm"/>
                  <a:tailEnd type="none" w="sm" len="sm"/>
                </a:ln>
                <a:gradFill>
                  <a:gsLst>
                    <a:gs pos="0">
                      <a:srgbClr val="FF3300"/>
                    </a:gs>
                    <a:gs pos="100000">
                      <a:srgbClr val="CC0000"/>
                    </a:gs>
                  </a:gsLst>
                  <a:path path="circle">
                    <a:fillToRect l="50000" t="50000" r="50000" b="50000"/>
                  </a:path>
                  <a:tileRect/>
                </a:gradFill>
                <a:latin typeface="Impact"/>
              </a:rPr>
              <a:t>Turning Points: EUROPE </a:t>
            </a:r>
          </a:p>
        </p:txBody>
      </p:sp>
      <p:sp>
        <p:nvSpPr>
          <p:cNvPr id="233" name="Google Shape;233;p14"/>
          <p:cNvSpPr/>
          <p:nvPr/>
        </p:nvSpPr>
        <p:spPr>
          <a:xfrm rot="2760000">
            <a:off x="6248400" y="5791200"/>
            <a:ext cx="762000" cy="762000"/>
          </a:xfrm>
          <a:prstGeom prst="irregularSeal2">
            <a:avLst/>
          </a:prstGeom>
          <a:solidFill>
            <a:srgbClr val="FF33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4" name="Google Shape;234;p14"/>
          <p:cNvSpPr/>
          <p:nvPr/>
        </p:nvSpPr>
        <p:spPr>
          <a:xfrm rot="2760000">
            <a:off x="3429000" y="4724400"/>
            <a:ext cx="762000" cy="762000"/>
          </a:xfrm>
          <a:prstGeom prst="irregularSeal2">
            <a:avLst/>
          </a:prstGeom>
          <a:solidFill>
            <a:srgbClr val="FF33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5" name="Google Shape;235;p14"/>
          <p:cNvSpPr/>
          <p:nvPr/>
        </p:nvSpPr>
        <p:spPr>
          <a:xfrm rot="2760000">
            <a:off x="4419600" y="4572000"/>
            <a:ext cx="762000" cy="762000"/>
          </a:xfrm>
          <a:prstGeom prst="irregularSeal2">
            <a:avLst/>
          </a:prstGeom>
          <a:solidFill>
            <a:srgbClr val="FF33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6" name="Google Shape;236;p14"/>
          <p:cNvSpPr/>
          <p:nvPr/>
        </p:nvSpPr>
        <p:spPr>
          <a:xfrm rot="2760000">
            <a:off x="6096000" y="1143000"/>
            <a:ext cx="762000" cy="762000"/>
          </a:xfrm>
          <a:prstGeom prst="irregularSeal2">
            <a:avLst/>
          </a:prstGeom>
          <a:solidFill>
            <a:srgbClr val="FF33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7" name="Google Shape;237;p14"/>
          <p:cNvSpPr/>
          <p:nvPr/>
        </p:nvSpPr>
        <p:spPr>
          <a:xfrm rot="2760000">
            <a:off x="7391400" y="2590800"/>
            <a:ext cx="762000" cy="762000"/>
          </a:xfrm>
          <a:prstGeom prst="irregularSeal2">
            <a:avLst/>
          </a:prstGeom>
          <a:solidFill>
            <a:srgbClr val="FF33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8" name="Google Shape;238;p14"/>
          <p:cNvSpPr/>
          <p:nvPr/>
        </p:nvSpPr>
        <p:spPr>
          <a:xfrm rot="2760000">
            <a:off x="2922587" y="2487612"/>
            <a:ext cx="749300" cy="650875"/>
          </a:xfrm>
          <a:prstGeom prst="irregularSeal2">
            <a:avLst/>
          </a:prstGeom>
          <a:solidFill>
            <a:srgbClr val="FF33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9" name="Google Shape;239;p14"/>
          <p:cNvSpPr txBox="1"/>
          <p:nvPr/>
        </p:nvSpPr>
        <p:spPr>
          <a:xfrm>
            <a:off x="4343400" y="3124200"/>
            <a:ext cx="4800600" cy="2892425"/>
          </a:xfrm>
          <a:prstGeom prst="rect">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2000"/>
              <a:buFont typeface="Arial"/>
              <a:buNone/>
            </a:pPr>
            <a:r>
              <a:rPr lang="en-US" sz="2000" b="1" i="0" u="none">
                <a:solidFill>
                  <a:srgbClr val="000099"/>
                </a:solidFill>
                <a:latin typeface="Arial"/>
                <a:ea typeface="Arial"/>
                <a:cs typeface="Arial"/>
                <a:sym typeface="Arial"/>
              </a:rPr>
              <a:t>D-Day Invasion of Normandy</a:t>
            </a:r>
            <a:endParaRPr/>
          </a:p>
          <a:p>
            <a:pPr marL="0" marR="0" lvl="0" indent="-127000" algn="l" rtl="0">
              <a:lnSpc>
                <a:spcPct val="100000"/>
              </a:lnSpc>
              <a:spcBef>
                <a:spcPts val="1000"/>
              </a:spcBef>
              <a:spcAft>
                <a:spcPts val="0"/>
              </a:spcAft>
              <a:buClr>
                <a:srgbClr val="000099"/>
              </a:buClr>
              <a:buSzPts val="2000"/>
              <a:buFont typeface="Arial"/>
              <a:buChar char="•"/>
            </a:pPr>
            <a:r>
              <a:rPr lang="en-US" sz="2000" b="1" i="0" u="none">
                <a:solidFill>
                  <a:srgbClr val="000099"/>
                </a:solidFill>
                <a:latin typeface="Arial"/>
                <a:ea typeface="Arial"/>
                <a:cs typeface="Arial"/>
                <a:sym typeface="Arial"/>
              </a:rPr>
              <a:t>General Eisenhower (Allied Supreme Commander) Launched operation Overlord to begin the liberation of France.</a:t>
            </a:r>
            <a:endParaRPr/>
          </a:p>
          <a:p>
            <a:pPr marL="0" marR="0" lvl="0" indent="-127000" algn="l" rtl="0">
              <a:lnSpc>
                <a:spcPct val="100000"/>
              </a:lnSpc>
              <a:spcBef>
                <a:spcPts val="1000"/>
              </a:spcBef>
              <a:spcAft>
                <a:spcPts val="0"/>
              </a:spcAft>
              <a:buClr>
                <a:srgbClr val="000099"/>
              </a:buClr>
              <a:buSzPts val="2000"/>
              <a:buFont typeface="Arial"/>
              <a:buChar char="•"/>
            </a:pPr>
            <a:r>
              <a:rPr lang="en-US" sz="2000" b="1" i="0" u="none">
                <a:solidFill>
                  <a:srgbClr val="000099"/>
                </a:solidFill>
                <a:latin typeface="Arial"/>
                <a:ea typeface="Arial"/>
                <a:cs typeface="Arial"/>
                <a:sym typeface="Arial"/>
              </a:rPr>
              <a:t>The Allies stormed the cliffs of Normandy, France in a bloody assault on German forces</a:t>
            </a:r>
            <a:endParaRPr/>
          </a:p>
        </p:txBody>
      </p:sp>
      <p:pic>
        <p:nvPicPr>
          <p:cNvPr id="240" name="Google Shape;240;p14" descr="d-day01"/>
          <p:cNvPicPr preferRelativeResize="0"/>
          <p:nvPr/>
        </p:nvPicPr>
        <p:blipFill rotWithShape="1">
          <a:blip r:embed="rId4">
            <a:alphaModFix/>
          </a:blip>
          <a:srcRect/>
          <a:stretch/>
        </p:blipFill>
        <p:spPr>
          <a:xfrm>
            <a:off x="1143000" y="908050"/>
            <a:ext cx="6858000" cy="5873750"/>
          </a:xfrm>
          <a:prstGeom prst="rect">
            <a:avLst/>
          </a:prstGeom>
          <a:noFill/>
          <a:ln>
            <a:noFill/>
          </a:ln>
        </p:spPr>
      </p:pic>
      <p:sp>
        <p:nvSpPr>
          <p:cNvPr id="241" name="Google Shape;241;p14"/>
          <p:cNvSpPr/>
          <p:nvPr/>
        </p:nvSpPr>
        <p:spPr>
          <a:xfrm>
            <a:off x="1943100" y="5257800"/>
            <a:ext cx="5257800" cy="1295400"/>
          </a:xfrm>
          <a:prstGeom prst="rect">
            <a:avLst/>
          </a:prstGeom>
        </p:spPr>
        <p:txBody>
          <a:bodyPr>
            <a:prstTxWarp prst="textPlain">
              <a:avLst/>
            </a:prstTxWarp>
          </a:bodyPr>
          <a:lstStyle/>
          <a:p>
            <a:pPr lvl="0" algn="l"/>
            <a:r>
              <a:rPr b="0" i="0">
                <a:ln w="19050" cap="flat" cmpd="sng">
                  <a:solidFill>
                    <a:schemeClr val="dk2"/>
                  </a:solidFill>
                  <a:prstDash val="solid"/>
                  <a:miter lim="800000"/>
                  <a:headEnd type="none" w="sm" len="sm"/>
                  <a:tailEnd type="none" w="sm" len="sm"/>
                </a:ln>
                <a:gradFill>
                  <a:gsLst>
                    <a:gs pos="0">
                      <a:srgbClr val="FFFF00"/>
                    </a:gs>
                    <a:gs pos="100000">
                      <a:srgbClr val="FF9933"/>
                    </a:gs>
                  </a:gsLst>
                  <a:path path="circle">
                    <a:fillToRect l="50000" t="50000" r="50000" b="50000"/>
                  </a:path>
                  <a:tileRect/>
                </a:gradFill>
                <a:latin typeface="Impact"/>
              </a:rPr>
              <a:t>Gen. Eisenhower gives last minute direction to troops before D-Day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615"/>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10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39"/>
                                        </p:tgtEl>
                                      </p:cBhvr>
                                    </p:animEffect>
                                    <p:set>
                                      <p:cBhvr>
                                        <p:cTn id="17" dur="1" fill="hold">
                                          <p:stCondLst>
                                            <p:cond delay="1000"/>
                                          </p:stCondLst>
                                        </p:cTn>
                                        <p:tgtEl>
                                          <p:spTgt spid="23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40"/>
                                        </p:tgtEl>
                                        <p:attrNameLst>
                                          <p:attrName>style.visibility</p:attrName>
                                        </p:attrNameLst>
                                      </p:cBhvr>
                                      <p:to>
                                        <p:strVal val="visible"/>
                                      </p:to>
                                    </p:set>
                                    <p:animEffect transition="in" filter="fade">
                                      <p:cBhvr>
                                        <p:cTn id="20" dur="5000"/>
                                        <p:tgtEl>
                                          <p:spTgt spid="240"/>
                                        </p:tgtEl>
                                      </p:cBhvr>
                                    </p:animEffect>
                                  </p:childTnLst>
                                </p:cTn>
                              </p:par>
                              <p:par>
                                <p:cTn id="21" presetID="10" presetClass="entr" presetSubtype="0" fill="hold" nodeType="withEffect">
                                  <p:stCondLst>
                                    <p:cond delay="0"/>
                                  </p:stCondLst>
                                  <p:childTnLst>
                                    <p:set>
                                      <p:cBhvr>
                                        <p:cTn id="22" dur="1" fill="hold">
                                          <p:stCondLst>
                                            <p:cond delay="0"/>
                                          </p:stCondLst>
                                        </p:cTn>
                                        <p:tgtEl>
                                          <p:spTgt spid="241"/>
                                        </p:tgtEl>
                                        <p:attrNameLst>
                                          <p:attrName>style.visibility</p:attrName>
                                        </p:attrNameLst>
                                      </p:cBhvr>
                                      <p:to>
                                        <p:strVal val="visible"/>
                                      </p:to>
                                    </p:set>
                                    <p:animEffect transition="in" filter="fade">
                                      <p:cBhvr>
                                        <p:cTn id="23" dur="5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p:nvPr/>
        </p:nvSpPr>
        <p:spPr>
          <a:xfrm>
            <a:off x="457200" y="14287"/>
            <a:ext cx="5562600" cy="34464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200"/>
              <a:buFont typeface="Arial"/>
              <a:buNone/>
            </a:pPr>
            <a:r>
              <a:rPr lang="en-US" sz="2200" b="1" i="0" u="none">
                <a:solidFill>
                  <a:srgbClr val="FFFF00"/>
                </a:solidFill>
                <a:latin typeface="Arial"/>
                <a:ea typeface="Arial"/>
                <a:cs typeface="Arial"/>
                <a:sym typeface="Arial"/>
              </a:rPr>
              <a:t>Allied troops plan a massive attack to send 3 million troops across the English Channel.</a:t>
            </a:r>
            <a:endParaRPr/>
          </a:p>
          <a:p>
            <a:pPr marL="0" marR="0" lvl="0" indent="0" algn="l" rtl="0">
              <a:lnSpc>
                <a:spcPct val="100000"/>
              </a:lnSpc>
              <a:spcBef>
                <a:spcPts val="0"/>
              </a:spcBef>
              <a:spcAft>
                <a:spcPts val="0"/>
              </a:spcAft>
              <a:buClr>
                <a:schemeClr val="lt1"/>
              </a:buClr>
              <a:buSzPts val="2200"/>
              <a:buFont typeface="Arial"/>
              <a:buNone/>
            </a:pPr>
            <a:endParaRPr sz="2200" b="1" i="0" u="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2200"/>
              <a:buFont typeface="Arial"/>
              <a:buNone/>
            </a:pPr>
            <a:r>
              <a:rPr lang="en-US" sz="2200" b="1" i="0" u="none">
                <a:solidFill>
                  <a:srgbClr val="FFFF00"/>
                </a:solidFill>
                <a:latin typeface="Arial"/>
                <a:ea typeface="Arial"/>
                <a:cs typeface="Arial"/>
                <a:sym typeface="Arial"/>
              </a:rPr>
              <a:t>The plan is to attack Normandy Beach, France.</a:t>
            </a:r>
            <a:endParaRPr/>
          </a:p>
          <a:p>
            <a:pPr marL="0" marR="0" lvl="0" indent="0" algn="l" rtl="0">
              <a:lnSpc>
                <a:spcPct val="100000"/>
              </a:lnSpc>
              <a:spcBef>
                <a:spcPts val="0"/>
              </a:spcBef>
              <a:spcAft>
                <a:spcPts val="0"/>
              </a:spcAft>
              <a:buClr>
                <a:schemeClr val="lt1"/>
              </a:buClr>
              <a:buSzPts val="2200"/>
              <a:buFont typeface="Arial"/>
              <a:buNone/>
            </a:pPr>
            <a:endParaRPr sz="2200" b="1" i="0" u="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2200"/>
              <a:buFont typeface="Arial"/>
              <a:buNone/>
            </a:pPr>
            <a:r>
              <a:rPr lang="en-US" sz="2200" b="1" i="0" u="none">
                <a:solidFill>
                  <a:srgbClr val="FFFF00"/>
                </a:solidFill>
                <a:latin typeface="Arial"/>
                <a:ea typeface="Arial"/>
                <a:cs typeface="Arial"/>
                <a:sym typeface="Arial"/>
              </a:rPr>
              <a:t>Many nations helped with this attack.</a:t>
            </a:r>
            <a:endParaRPr/>
          </a:p>
          <a:p>
            <a:pPr marL="0" marR="0" lvl="0" indent="0" algn="l" rtl="0">
              <a:lnSpc>
                <a:spcPct val="100000"/>
              </a:lnSpc>
              <a:spcBef>
                <a:spcPts val="0"/>
              </a:spcBef>
              <a:spcAft>
                <a:spcPts val="0"/>
              </a:spcAft>
              <a:buClr>
                <a:schemeClr val="lt1"/>
              </a:buClr>
              <a:buSzPts val="2400"/>
              <a:buFont typeface="Arial"/>
              <a:buNone/>
            </a:pPr>
            <a:endParaRPr sz="2400" b="1" i="0" u="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400" b="1" i="0" u="none">
              <a:solidFill>
                <a:schemeClr val="lt1"/>
              </a:solidFill>
              <a:latin typeface="Arial"/>
              <a:ea typeface="Arial"/>
              <a:cs typeface="Arial"/>
              <a:sym typeface="Arial"/>
            </a:endParaRPr>
          </a:p>
        </p:txBody>
      </p:sp>
      <p:pic>
        <p:nvPicPr>
          <p:cNvPr id="247" name="Google Shape;247;p15"/>
          <p:cNvPicPr preferRelativeResize="0"/>
          <p:nvPr/>
        </p:nvPicPr>
        <p:blipFill rotWithShape="1">
          <a:blip r:embed="rId3">
            <a:alphaModFix/>
          </a:blip>
          <a:srcRect/>
          <a:stretch/>
        </p:blipFill>
        <p:spPr>
          <a:xfrm>
            <a:off x="609600" y="2805112"/>
            <a:ext cx="5768975" cy="4095750"/>
          </a:xfrm>
          <a:prstGeom prst="rect">
            <a:avLst/>
          </a:prstGeom>
          <a:noFill/>
          <a:ln>
            <a:noFill/>
          </a:ln>
        </p:spPr>
      </p:pic>
      <p:sp>
        <p:nvSpPr>
          <p:cNvPr id="248" name="Google Shape;248;p15"/>
          <p:cNvSpPr txBox="1"/>
          <p:nvPr/>
        </p:nvSpPr>
        <p:spPr>
          <a:xfrm>
            <a:off x="5638800" y="141287"/>
            <a:ext cx="2819400" cy="26765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“Operation Overlord” was the largest air, land, and sea operation undertaken before or since June 6, 1944. </a:t>
            </a:r>
            <a:endParaRPr/>
          </a:p>
        </p:txBody>
      </p:sp>
      <p:sp>
        <p:nvSpPr>
          <p:cNvPr id="249" name="Google Shape;249;p15"/>
          <p:cNvSpPr txBox="1"/>
          <p:nvPr/>
        </p:nvSpPr>
        <p:spPr>
          <a:xfrm>
            <a:off x="6343650" y="2827337"/>
            <a:ext cx="2438400" cy="3784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000"/>
              </a:buClr>
              <a:buSzPts val="2400"/>
              <a:buFont typeface="Arial"/>
              <a:buNone/>
            </a:pPr>
            <a:r>
              <a:rPr lang="en-US" sz="2400" b="0" i="0" u="none">
                <a:solidFill>
                  <a:srgbClr val="FFC000"/>
                </a:solidFill>
                <a:latin typeface="Arial"/>
                <a:ea typeface="Arial"/>
                <a:cs typeface="Arial"/>
                <a:sym typeface="Arial"/>
              </a:rPr>
              <a:t>The attack included 5 different points along the beach each given the following code names, Utah, Omaha, Gold, Juno, and Sword.</a:t>
            </a:r>
            <a:endParaRPr/>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p:nvPr/>
        </p:nvSpPr>
        <p:spPr>
          <a:xfrm>
            <a:off x="76200" y="76200"/>
            <a:ext cx="4572000" cy="1754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The initial landing included over 5,000 ships, 11,000 airplanes, and over 150,000 service men. </a:t>
            </a:r>
            <a:endParaRPr/>
          </a:p>
          <a:p>
            <a:pPr marL="0" marR="0" lvl="0" indent="0" algn="l" rtl="0">
              <a:lnSpc>
                <a:spcPct val="100000"/>
              </a:lnSpc>
              <a:spcBef>
                <a:spcPts val="0"/>
              </a:spcBef>
              <a:spcAft>
                <a:spcPts val="0"/>
              </a:spcAft>
              <a:buClr>
                <a:schemeClr val="lt1"/>
              </a:buClr>
              <a:buSzPts val="1800"/>
              <a:buFont typeface="Arial"/>
              <a:buNone/>
            </a:pPr>
            <a:endParaRPr sz="1800" b="0" i="0" u="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Amphibious landing crafts were developed specifically for this attack</a:t>
            </a:r>
            <a:endParaRPr/>
          </a:p>
        </p:txBody>
      </p:sp>
      <p:pic>
        <p:nvPicPr>
          <p:cNvPr id="255" name="Google Shape;255;p16"/>
          <p:cNvPicPr preferRelativeResize="0"/>
          <p:nvPr/>
        </p:nvPicPr>
        <p:blipFill rotWithShape="1">
          <a:blip r:embed="rId3">
            <a:alphaModFix/>
          </a:blip>
          <a:srcRect/>
          <a:stretch/>
        </p:blipFill>
        <p:spPr>
          <a:xfrm>
            <a:off x="4648200" y="3268662"/>
            <a:ext cx="4495800" cy="3589337"/>
          </a:xfrm>
          <a:prstGeom prst="rect">
            <a:avLst/>
          </a:prstGeom>
          <a:noFill/>
          <a:ln>
            <a:noFill/>
          </a:ln>
        </p:spPr>
      </p:pic>
      <p:sp>
        <p:nvSpPr>
          <p:cNvPr id="256" name="Google Shape;256;p16"/>
          <p:cNvSpPr txBox="1"/>
          <p:nvPr/>
        </p:nvSpPr>
        <p:spPr>
          <a:xfrm>
            <a:off x="76200" y="2133600"/>
            <a:ext cx="45720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Germany had mined the beaches and covered them with underwater obstacles. </a:t>
            </a:r>
            <a:endParaRPr/>
          </a:p>
        </p:txBody>
      </p:sp>
      <p:pic>
        <p:nvPicPr>
          <p:cNvPr id="257" name="Google Shape;257;p16"/>
          <p:cNvPicPr preferRelativeResize="0"/>
          <p:nvPr/>
        </p:nvPicPr>
        <p:blipFill rotWithShape="1">
          <a:blip r:embed="rId4">
            <a:alphaModFix/>
          </a:blip>
          <a:srcRect/>
          <a:stretch/>
        </p:blipFill>
        <p:spPr>
          <a:xfrm>
            <a:off x="381000" y="2895600"/>
            <a:ext cx="3962400" cy="2646362"/>
          </a:xfrm>
          <a:prstGeom prst="rect">
            <a:avLst/>
          </a:prstGeom>
          <a:noFill/>
          <a:ln>
            <a:noFill/>
          </a:ln>
        </p:spPr>
      </p:pic>
      <p:pic>
        <p:nvPicPr>
          <p:cNvPr id="258" name="Google Shape;258;p16"/>
          <p:cNvPicPr preferRelativeResize="0"/>
          <p:nvPr/>
        </p:nvPicPr>
        <p:blipFill rotWithShape="1">
          <a:blip r:embed="rId5">
            <a:alphaModFix/>
          </a:blip>
          <a:srcRect/>
          <a:stretch/>
        </p:blipFill>
        <p:spPr>
          <a:xfrm>
            <a:off x="4484687" y="28575"/>
            <a:ext cx="4667250" cy="3324225"/>
          </a:xfrm>
          <a:prstGeom prst="rect">
            <a:avLst/>
          </a:prstGeom>
          <a:noFill/>
          <a:ln>
            <a:noFill/>
          </a:ln>
        </p:spPr>
      </p:pic>
    </p:spTree>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p:nvPr/>
        </p:nvSpPr>
        <p:spPr>
          <a:xfrm>
            <a:off x="838200" y="-26987"/>
            <a:ext cx="7543800" cy="1816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Besides the traps – troops were walking straight into the direct fire from German machine gunners who were hidden from sight and firing down upon the allied troops</a:t>
            </a:r>
            <a:endParaRPr/>
          </a:p>
        </p:txBody>
      </p:sp>
      <p:pic>
        <p:nvPicPr>
          <p:cNvPr id="264" name="Google Shape;264;p17"/>
          <p:cNvPicPr preferRelativeResize="0"/>
          <p:nvPr/>
        </p:nvPicPr>
        <p:blipFill rotWithShape="1">
          <a:blip r:embed="rId3">
            <a:alphaModFix/>
          </a:blip>
          <a:srcRect/>
          <a:stretch/>
        </p:blipFill>
        <p:spPr>
          <a:xfrm>
            <a:off x="284162" y="1719262"/>
            <a:ext cx="4340225" cy="3255962"/>
          </a:xfrm>
          <a:prstGeom prst="rect">
            <a:avLst/>
          </a:prstGeom>
          <a:noFill/>
          <a:ln>
            <a:noFill/>
          </a:ln>
        </p:spPr>
      </p:pic>
      <p:pic>
        <p:nvPicPr>
          <p:cNvPr id="265" name="Google Shape;265;p17"/>
          <p:cNvPicPr preferRelativeResize="0"/>
          <p:nvPr/>
        </p:nvPicPr>
        <p:blipFill rotWithShape="1">
          <a:blip r:embed="rId4">
            <a:alphaModFix/>
          </a:blip>
          <a:srcRect/>
          <a:stretch/>
        </p:blipFill>
        <p:spPr>
          <a:xfrm>
            <a:off x="2627312" y="3581400"/>
            <a:ext cx="6324600" cy="3105150"/>
          </a:xfrm>
          <a:prstGeom prst="rect">
            <a:avLst/>
          </a:prstGeom>
          <a:noFill/>
          <a:ln>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p:nvPr/>
        </p:nvSpPr>
        <p:spPr>
          <a:xfrm>
            <a:off x="762000" y="152400"/>
            <a:ext cx="7315200" cy="30464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1" u="none">
                <a:solidFill>
                  <a:schemeClr val="lt1"/>
                </a:solidFill>
                <a:latin typeface="Arial"/>
                <a:ea typeface="Arial"/>
                <a:cs typeface="Arial"/>
                <a:sym typeface="Arial"/>
              </a:rPr>
              <a:t>“</a:t>
            </a:r>
            <a:r>
              <a:rPr lang="en-US" sz="2400" b="0" i="1" u="none">
                <a:solidFill>
                  <a:schemeClr val="lt1"/>
                </a:solidFill>
                <a:latin typeface="Arial"/>
                <a:ea typeface="Arial"/>
                <a:cs typeface="Arial"/>
                <a:sym typeface="Arial"/>
              </a:rPr>
              <a:t>The boat ramp goes down, then jump, swim, run, and crawl to the cliffs. Many of the first young men (most not yet 20 years old) entered the surf carrying eighty pounds of equipment. They faced over 200 yards of beach before reaching the first natural feature offering any protection. Blanketed by small-arms fire and bracketed by artillery, they found themselves in hell. “</a:t>
            </a:r>
            <a:endParaRPr/>
          </a:p>
        </p:txBody>
      </p:sp>
      <p:pic>
        <p:nvPicPr>
          <p:cNvPr id="271" name="Google Shape;271;p18"/>
          <p:cNvPicPr preferRelativeResize="0"/>
          <p:nvPr/>
        </p:nvPicPr>
        <p:blipFill rotWithShape="1">
          <a:blip r:embed="rId3">
            <a:alphaModFix/>
          </a:blip>
          <a:srcRect/>
          <a:stretch/>
        </p:blipFill>
        <p:spPr>
          <a:xfrm>
            <a:off x="228600" y="3436937"/>
            <a:ext cx="4724400" cy="3114675"/>
          </a:xfrm>
          <a:prstGeom prst="rect">
            <a:avLst/>
          </a:prstGeom>
          <a:noFill/>
          <a:ln>
            <a:noFill/>
          </a:ln>
        </p:spPr>
      </p:pic>
      <p:pic>
        <p:nvPicPr>
          <p:cNvPr id="272" name="Google Shape;272;p18"/>
          <p:cNvPicPr preferRelativeResize="0"/>
          <p:nvPr/>
        </p:nvPicPr>
        <p:blipFill rotWithShape="1">
          <a:blip r:embed="rId4">
            <a:alphaModFix/>
          </a:blip>
          <a:srcRect/>
          <a:stretch/>
        </p:blipFill>
        <p:spPr>
          <a:xfrm>
            <a:off x="5562600" y="2743200"/>
            <a:ext cx="2921000" cy="3578225"/>
          </a:xfrm>
          <a:prstGeom prst="rect">
            <a:avLst/>
          </a:prstGeom>
          <a:noFill/>
          <a:ln>
            <a:noFill/>
          </a:ln>
        </p:spPr>
      </p:pic>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9" descr="d-day04"/>
          <p:cNvPicPr preferRelativeResize="0"/>
          <p:nvPr/>
        </p:nvPicPr>
        <p:blipFill rotWithShape="1">
          <a:blip r:embed="rId3">
            <a:alphaModFix/>
          </a:blip>
          <a:srcRect/>
          <a:stretch/>
        </p:blipFill>
        <p:spPr>
          <a:xfrm>
            <a:off x="1143000" y="1104900"/>
            <a:ext cx="6858000" cy="5410200"/>
          </a:xfrm>
          <a:prstGeom prst="rect">
            <a:avLst/>
          </a:prstGeom>
          <a:noFill/>
          <a:ln>
            <a:noFill/>
          </a:ln>
        </p:spPr>
      </p:pic>
      <p:pic>
        <p:nvPicPr>
          <p:cNvPr id="278" name="Google Shape;278;p19" descr="d-day03"/>
          <p:cNvPicPr preferRelativeResize="0"/>
          <p:nvPr/>
        </p:nvPicPr>
        <p:blipFill rotWithShape="1">
          <a:blip r:embed="rId4">
            <a:alphaModFix/>
          </a:blip>
          <a:srcRect/>
          <a:stretch/>
        </p:blipFill>
        <p:spPr>
          <a:xfrm>
            <a:off x="1143000" y="1090612"/>
            <a:ext cx="6858000" cy="5464175"/>
          </a:xfrm>
          <a:prstGeom prst="rect">
            <a:avLst/>
          </a:prstGeom>
          <a:noFill/>
          <a:ln>
            <a:noFill/>
          </a:ln>
        </p:spPr>
      </p:pic>
      <p:pic>
        <p:nvPicPr>
          <p:cNvPr id="279" name="Google Shape;279;p19" descr="d-day07"/>
          <p:cNvPicPr preferRelativeResize="0"/>
          <p:nvPr/>
        </p:nvPicPr>
        <p:blipFill rotWithShape="1">
          <a:blip r:embed="rId5">
            <a:alphaModFix/>
          </a:blip>
          <a:srcRect/>
          <a:stretch/>
        </p:blipFill>
        <p:spPr>
          <a:xfrm>
            <a:off x="857250" y="1143000"/>
            <a:ext cx="7429500" cy="5194300"/>
          </a:xfrm>
          <a:prstGeom prst="rect">
            <a:avLst/>
          </a:prstGeom>
          <a:noFill/>
          <a:ln>
            <a:noFill/>
          </a:ln>
        </p:spPr>
      </p:pic>
      <p:pic>
        <p:nvPicPr>
          <p:cNvPr id="280" name="Google Shape;280;p19" descr="d-day06"/>
          <p:cNvPicPr preferRelativeResize="0"/>
          <p:nvPr/>
        </p:nvPicPr>
        <p:blipFill rotWithShape="1">
          <a:blip r:embed="rId6">
            <a:alphaModFix/>
          </a:blip>
          <a:srcRect/>
          <a:stretch/>
        </p:blipFill>
        <p:spPr>
          <a:xfrm>
            <a:off x="990600" y="838200"/>
            <a:ext cx="7162800" cy="5700712"/>
          </a:xfrm>
          <a:prstGeom prst="rect">
            <a:avLst/>
          </a:prstGeom>
          <a:noFill/>
          <a:ln>
            <a:noFill/>
          </a:ln>
        </p:spPr>
      </p:pic>
      <p:pic>
        <p:nvPicPr>
          <p:cNvPr id="281" name="Google Shape;281;p19" descr="dday1"/>
          <p:cNvPicPr preferRelativeResize="0"/>
          <p:nvPr/>
        </p:nvPicPr>
        <p:blipFill rotWithShape="1">
          <a:blip r:embed="rId7">
            <a:alphaModFix/>
          </a:blip>
          <a:srcRect/>
          <a:stretch/>
        </p:blipFill>
        <p:spPr>
          <a:xfrm>
            <a:off x="1295400" y="1219200"/>
            <a:ext cx="6553200" cy="5360987"/>
          </a:xfrm>
          <a:prstGeom prst="rect">
            <a:avLst/>
          </a:prstGeom>
          <a:noFill/>
          <a:ln>
            <a:noFill/>
          </a:ln>
        </p:spPr>
      </p:pic>
      <p:sp>
        <p:nvSpPr>
          <p:cNvPr id="282" name="Google Shape;282;p19"/>
          <p:cNvSpPr/>
          <p:nvPr/>
        </p:nvSpPr>
        <p:spPr>
          <a:xfrm>
            <a:off x="100012" y="114300"/>
            <a:ext cx="8943975" cy="571500"/>
          </a:xfrm>
          <a:prstGeom prst="rect">
            <a:avLst/>
          </a:prstGeom>
        </p:spPr>
        <p:txBody>
          <a:bodyPr>
            <a:prstTxWarp prst="textPlain">
              <a:avLst/>
            </a:prstTxWarp>
          </a:bodyPr>
          <a:lstStyle/>
          <a:p>
            <a:pPr lvl="0" algn="l"/>
            <a:r>
              <a:rPr b="0" i="0">
                <a:ln w="19050" cap="flat" cmpd="sng">
                  <a:solidFill>
                    <a:schemeClr val="lt1"/>
                  </a:solidFill>
                  <a:prstDash val="solid"/>
                  <a:miter lim="800000"/>
                  <a:headEnd type="none" w="sm" len="sm"/>
                  <a:tailEnd type="none" w="sm" len="sm"/>
                </a:ln>
                <a:gradFill>
                  <a:gsLst>
                    <a:gs pos="0">
                      <a:srgbClr val="FF3300"/>
                    </a:gs>
                    <a:gs pos="100000">
                      <a:srgbClr val="CC0000"/>
                    </a:gs>
                  </a:gsLst>
                  <a:path path="circle">
                    <a:fillToRect l="50000" t="50000" r="50000" b="50000"/>
                  </a:path>
                  <a:tileRect/>
                </a:gradFill>
                <a:latin typeface="Impact"/>
              </a:rPr>
              <a:t>Operation Overlord/D-Day Invasion of Normandy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77"/>
                                        </p:tgtEl>
                                      </p:cBhvr>
                                    </p:animEffect>
                                    <p:set>
                                      <p:cBhvr>
                                        <p:cTn id="12" dur="1" fill="hold">
                                          <p:stCondLst>
                                            <p:cond delay="2000"/>
                                          </p:stCondLst>
                                        </p:cTn>
                                        <p:tgtEl>
                                          <p:spTgt spid="27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78"/>
                                        </p:tgtEl>
                                        <p:attrNameLst>
                                          <p:attrName>style.visibility</p:attrName>
                                        </p:attrNameLst>
                                      </p:cBhvr>
                                      <p:to>
                                        <p:strVal val="visible"/>
                                      </p:to>
                                    </p:set>
                                    <p:animEffect transition="in" filter="fade">
                                      <p:cBhvr>
                                        <p:cTn id="15" dur="3000"/>
                                        <p:tgtEl>
                                          <p:spTgt spid="2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278"/>
                                        </p:tgtEl>
                                      </p:cBhvr>
                                    </p:animEffect>
                                    <p:set>
                                      <p:cBhvr>
                                        <p:cTn id="20" dur="1" fill="hold">
                                          <p:stCondLst>
                                            <p:cond delay="2000"/>
                                          </p:stCondLst>
                                        </p:cTn>
                                        <p:tgtEl>
                                          <p:spTgt spid="27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79"/>
                                        </p:tgtEl>
                                        <p:attrNameLst>
                                          <p:attrName>style.visibility</p:attrName>
                                        </p:attrNameLst>
                                      </p:cBhvr>
                                      <p:to>
                                        <p:strVal val="visible"/>
                                      </p:to>
                                    </p:set>
                                    <p:animEffect transition="in" filter="fade">
                                      <p:cBhvr>
                                        <p:cTn id="23" dur="1000"/>
                                        <p:tgtEl>
                                          <p:spTgt spid="27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279"/>
                                        </p:tgtEl>
                                      </p:cBhvr>
                                    </p:animEffect>
                                    <p:set>
                                      <p:cBhvr>
                                        <p:cTn id="28" dur="1" fill="hold">
                                          <p:stCondLst>
                                            <p:cond delay="2000"/>
                                          </p:stCondLst>
                                        </p:cTn>
                                        <p:tgtEl>
                                          <p:spTgt spid="27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80"/>
                                        </p:tgtEl>
                                        <p:attrNameLst>
                                          <p:attrName>style.visibility</p:attrName>
                                        </p:attrNameLst>
                                      </p:cBhvr>
                                      <p:to>
                                        <p:strVal val="visible"/>
                                      </p:to>
                                    </p:set>
                                    <p:animEffect transition="in" filter="fade">
                                      <p:cBhvr>
                                        <p:cTn id="31" dur="3000"/>
                                        <p:tgtEl>
                                          <p:spTgt spid="28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280"/>
                                        </p:tgtEl>
                                      </p:cBhvr>
                                    </p:animEffect>
                                    <p:set>
                                      <p:cBhvr>
                                        <p:cTn id="36" dur="1" fill="hold">
                                          <p:stCondLst>
                                            <p:cond delay="2000"/>
                                          </p:stCondLst>
                                        </p:cTn>
                                        <p:tgtEl>
                                          <p:spTgt spid="28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81"/>
                                        </p:tgtEl>
                                        <p:attrNameLst>
                                          <p:attrName>style.visibility</p:attrName>
                                        </p:attrNameLst>
                                      </p:cBhvr>
                                      <p:to>
                                        <p:strVal val="visible"/>
                                      </p:to>
                                    </p:set>
                                    <p:animEffect transition="in" filter="fade">
                                      <p:cBhvr>
                                        <p:cTn id="39" dur="3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0"/>
          <p:cNvSpPr txBox="1"/>
          <p:nvPr/>
        </p:nvSpPr>
        <p:spPr>
          <a:xfrm>
            <a:off x="-1587" y="-9525"/>
            <a:ext cx="6216650" cy="34782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b="0" i="0" u="none">
                <a:solidFill>
                  <a:srgbClr val="FFFF00"/>
                </a:solidFill>
                <a:latin typeface="Arial"/>
                <a:ea typeface="Arial"/>
                <a:cs typeface="Arial"/>
                <a:sym typeface="Arial"/>
              </a:rPr>
              <a:t>Several more waves of troops continuously crossed the English Channel into France.</a:t>
            </a:r>
            <a:endParaRPr/>
          </a:p>
          <a:p>
            <a:pPr marL="0" marR="0" lvl="0" indent="0" algn="l" rtl="0">
              <a:lnSpc>
                <a:spcPct val="100000"/>
              </a:lnSpc>
              <a:spcBef>
                <a:spcPts val="0"/>
              </a:spcBef>
              <a:spcAft>
                <a:spcPts val="0"/>
              </a:spcAft>
              <a:buClr>
                <a:schemeClr val="lt1"/>
              </a:buClr>
              <a:buSzPts val="2000"/>
              <a:buFont typeface="Arial"/>
              <a:buNone/>
            </a:pPr>
            <a:endParaRPr sz="2000" b="0" i="0" u="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2000"/>
              <a:buFont typeface="Arial"/>
              <a:buNone/>
            </a:pPr>
            <a:r>
              <a:rPr lang="en-US" sz="2000" b="0" i="0" u="none">
                <a:solidFill>
                  <a:srgbClr val="FFFF00"/>
                </a:solidFill>
                <a:latin typeface="Arial"/>
                <a:ea typeface="Arial"/>
                <a:cs typeface="Arial"/>
                <a:sym typeface="Arial"/>
              </a:rPr>
              <a:t>By June 30th, over 850,000 men, 148,000 vehicles, and 570,000 tons of supplies had landed on the Normandy shores. </a:t>
            </a:r>
            <a:endParaRPr/>
          </a:p>
          <a:p>
            <a:pPr marL="0" marR="0" lvl="0" indent="0" algn="l" rtl="0">
              <a:lnSpc>
                <a:spcPct val="100000"/>
              </a:lnSpc>
              <a:spcBef>
                <a:spcPts val="0"/>
              </a:spcBef>
              <a:spcAft>
                <a:spcPts val="0"/>
              </a:spcAft>
              <a:buClr>
                <a:schemeClr val="lt1"/>
              </a:buClr>
              <a:buSzPts val="2000"/>
              <a:buFont typeface="Arial"/>
              <a:buNone/>
            </a:pPr>
            <a:endParaRPr sz="2000" b="0" i="0" u="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2000"/>
              <a:buFont typeface="Arial"/>
              <a:buNone/>
            </a:pPr>
            <a:r>
              <a:rPr lang="en-US" sz="2000" b="0" i="0" u="none">
                <a:solidFill>
                  <a:srgbClr val="FFFF00"/>
                </a:solidFill>
                <a:latin typeface="Arial"/>
                <a:ea typeface="Arial"/>
                <a:cs typeface="Arial"/>
                <a:sym typeface="Arial"/>
              </a:rPr>
              <a:t>On August 25 1944, the Allies entered Paris.  </a:t>
            </a:r>
            <a:endParaRPr/>
          </a:p>
          <a:p>
            <a:pPr marL="0" marR="0" lvl="0" indent="0" algn="l" rtl="0">
              <a:lnSpc>
                <a:spcPct val="100000"/>
              </a:lnSpc>
              <a:spcBef>
                <a:spcPts val="0"/>
              </a:spcBef>
              <a:spcAft>
                <a:spcPts val="0"/>
              </a:spcAft>
              <a:buClr>
                <a:schemeClr val="lt1"/>
              </a:buClr>
              <a:buSzPts val="2000"/>
              <a:buFont typeface="Arial"/>
              <a:buNone/>
            </a:pPr>
            <a:endParaRPr sz="2000" b="0" i="0" u="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2000"/>
              <a:buFont typeface="Arial"/>
              <a:buNone/>
            </a:pPr>
            <a:r>
              <a:rPr lang="en-US" sz="2000" b="0" i="0" u="none">
                <a:solidFill>
                  <a:srgbClr val="FFFF00"/>
                </a:solidFill>
                <a:latin typeface="Arial"/>
                <a:ea typeface="Arial"/>
                <a:cs typeface="Arial"/>
                <a:sym typeface="Arial"/>
              </a:rPr>
              <a:t>After 4 years of Nazi Rule Paris and France was liberated. </a:t>
            </a:r>
            <a:endParaRPr/>
          </a:p>
        </p:txBody>
      </p:sp>
      <p:pic>
        <p:nvPicPr>
          <p:cNvPr id="288" name="Google Shape;288;p20"/>
          <p:cNvPicPr preferRelativeResize="0"/>
          <p:nvPr/>
        </p:nvPicPr>
        <p:blipFill rotWithShape="1">
          <a:blip r:embed="rId3">
            <a:alphaModFix/>
          </a:blip>
          <a:srcRect/>
          <a:stretch/>
        </p:blipFill>
        <p:spPr>
          <a:xfrm>
            <a:off x="-1587" y="3468687"/>
            <a:ext cx="4979987" cy="3233737"/>
          </a:xfrm>
          <a:prstGeom prst="rect">
            <a:avLst/>
          </a:prstGeom>
          <a:noFill/>
          <a:ln>
            <a:noFill/>
          </a:ln>
        </p:spPr>
      </p:pic>
      <p:pic>
        <p:nvPicPr>
          <p:cNvPr id="289" name="Google Shape;289;p20"/>
          <p:cNvPicPr preferRelativeResize="0"/>
          <p:nvPr/>
        </p:nvPicPr>
        <p:blipFill rotWithShape="1">
          <a:blip r:embed="rId4">
            <a:alphaModFix/>
          </a:blip>
          <a:srcRect/>
          <a:stretch/>
        </p:blipFill>
        <p:spPr>
          <a:xfrm>
            <a:off x="4591050" y="3468687"/>
            <a:ext cx="4479925" cy="3357562"/>
          </a:xfrm>
          <a:prstGeom prst="rect">
            <a:avLst/>
          </a:prstGeom>
          <a:noFill/>
          <a:ln>
            <a:noFill/>
          </a:ln>
        </p:spPr>
      </p:pic>
      <p:pic>
        <p:nvPicPr>
          <p:cNvPr id="290" name="Google Shape;290;p20"/>
          <p:cNvPicPr preferRelativeResize="0"/>
          <p:nvPr/>
        </p:nvPicPr>
        <p:blipFill rotWithShape="1">
          <a:blip r:embed="rId5">
            <a:alphaModFix/>
          </a:blip>
          <a:srcRect/>
          <a:stretch/>
        </p:blipFill>
        <p:spPr>
          <a:xfrm>
            <a:off x="5756275" y="1219200"/>
            <a:ext cx="3314700" cy="2249487"/>
          </a:xfrm>
          <a:prstGeom prst="rect">
            <a:avLst/>
          </a:prstGeom>
          <a:noFill/>
          <a:ln>
            <a:noFill/>
          </a:ln>
        </p:spPr>
      </p:pic>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457200" y="0"/>
            <a:ext cx="82296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Arial"/>
              <a:buNone/>
            </a:pPr>
            <a:r>
              <a:rPr lang="en-US" sz="4000" b="0" i="0" u="none">
                <a:solidFill>
                  <a:schemeClr val="lt2"/>
                </a:solidFill>
                <a:latin typeface="Arial"/>
                <a:ea typeface="Arial"/>
                <a:cs typeface="Arial"/>
                <a:sym typeface="Arial"/>
              </a:rPr>
              <a:t>Battle of the Bulge</a:t>
            </a:r>
            <a:endParaRPr/>
          </a:p>
        </p:txBody>
      </p:sp>
      <p:sp>
        <p:nvSpPr>
          <p:cNvPr id="296" name="Google Shape;296;p22"/>
          <p:cNvSpPr txBox="1">
            <a:spLocks noGrp="1"/>
          </p:cNvSpPr>
          <p:nvPr>
            <p:ph type="body" idx="1"/>
          </p:nvPr>
        </p:nvSpPr>
        <p:spPr>
          <a:xfrm>
            <a:off x="457200" y="685800"/>
            <a:ext cx="8686800" cy="6019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80"/>
              <a:buChar char="•"/>
            </a:pPr>
            <a:r>
              <a:rPr lang="en-US" sz="3200" b="0" i="0" u="none">
                <a:solidFill>
                  <a:schemeClr val="lt1"/>
                </a:solidFill>
                <a:latin typeface="Arial"/>
                <a:ea typeface="Arial"/>
                <a:cs typeface="Arial"/>
                <a:sym typeface="Arial"/>
              </a:rPr>
              <a:t>On December 16, 1944, German forces began a fierce counterattack</a:t>
            </a:r>
            <a:endParaRPr/>
          </a:p>
          <a:p>
            <a:pPr marL="742950" lvl="1" indent="-285750" algn="l" rtl="0">
              <a:lnSpc>
                <a:spcPct val="100000"/>
              </a:lnSpc>
              <a:spcBef>
                <a:spcPts val="560"/>
              </a:spcBef>
              <a:spcAft>
                <a:spcPts val="0"/>
              </a:spcAft>
              <a:buClr>
                <a:srgbClr val="FF3300"/>
              </a:buClr>
              <a:buSzPts val="2800"/>
              <a:buFont typeface="Arial"/>
              <a:buChar char="•"/>
            </a:pPr>
            <a:r>
              <a:rPr lang="en-US" sz="2800" b="0" i="0" u="none">
                <a:solidFill>
                  <a:srgbClr val="FF3300"/>
                </a:solidFill>
                <a:latin typeface="Arial"/>
                <a:ea typeface="Arial"/>
                <a:cs typeface="Arial"/>
                <a:sym typeface="Arial"/>
              </a:rPr>
              <a:t>Slowed the Allies advance but did not stop it</a:t>
            </a:r>
            <a:endParaRPr/>
          </a:p>
          <a:p>
            <a:pPr marL="342900" lvl="0" indent="-342900" algn="l" rtl="0">
              <a:lnSpc>
                <a:spcPct val="100000"/>
              </a:lnSpc>
              <a:spcBef>
                <a:spcPts val="640"/>
              </a:spcBef>
              <a:spcAft>
                <a:spcPts val="0"/>
              </a:spcAft>
              <a:buSzPts val="2880"/>
              <a:buChar char="•"/>
            </a:pPr>
            <a:r>
              <a:rPr lang="en-US" sz="3200" b="0" i="0" u="none">
                <a:solidFill>
                  <a:schemeClr val="lt1"/>
                </a:solidFill>
                <a:latin typeface="Arial"/>
                <a:ea typeface="Arial"/>
                <a:cs typeface="Arial"/>
                <a:sym typeface="Arial"/>
              </a:rPr>
              <a:t>At night, British airmen dropped tons of bombs on German cities </a:t>
            </a:r>
            <a:endParaRPr/>
          </a:p>
          <a:p>
            <a:pPr marL="342900" lvl="0" indent="-342900" algn="l" rtl="0">
              <a:lnSpc>
                <a:spcPct val="100000"/>
              </a:lnSpc>
              <a:spcBef>
                <a:spcPts val="640"/>
              </a:spcBef>
              <a:spcAft>
                <a:spcPts val="0"/>
              </a:spcAft>
              <a:buSzPts val="2880"/>
              <a:buChar char="•"/>
            </a:pPr>
            <a:r>
              <a:rPr lang="en-US" sz="3200" b="0" i="0" u="none">
                <a:solidFill>
                  <a:schemeClr val="lt1"/>
                </a:solidFill>
                <a:latin typeface="Arial"/>
                <a:ea typeface="Arial"/>
                <a:cs typeface="Arial"/>
                <a:sym typeface="Arial"/>
              </a:rPr>
              <a:t>By day, Americans bombed factories and oil refineries</a:t>
            </a:r>
            <a:endParaRPr/>
          </a:p>
          <a:p>
            <a:pPr marL="742950" lvl="1" indent="-285750" algn="l" rtl="0">
              <a:lnSpc>
                <a:spcPct val="100000"/>
              </a:lnSpc>
              <a:spcBef>
                <a:spcPts val="56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Caused severe fuel shortages</a:t>
            </a:r>
            <a:endParaRPr/>
          </a:p>
          <a:p>
            <a:pPr marL="742950" lvl="1" indent="-285750" algn="l" rtl="0">
              <a:lnSpc>
                <a:spcPct val="100000"/>
              </a:lnSpc>
              <a:spcBef>
                <a:spcPts val="560"/>
              </a:spcBef>
              <a:spcAft>
                <a:spcPts val="0"/>
              </a:spcAft>
              <a:buClr>
                <a:srgbClr val="FF3300"/>
              </a:buClr>
              <a:buSzPts val="2800"/>
              <a:buFont typeface="Arial"/>
              <a:buChar char="•"/>
            </a:pPr>
            <a:r>
              <a:rPr lang="en-US" sz="2800" b="0" i="0" u="none">
                <a:solidFill>
                  <a:srgbClr val="FF3300"/>
                </a:solidFill>
                <a:latin typeface="Arial"/>
                <a:ea typeface="Arial"/>
                <a:cs typeface="Arial"/>
                <a:sym typeface="Arial"/>
              </a:rPr>
              <a:t>Reduced Germany’s ability to produce war goods</a:t>
            </a:r>
            <a:endParaRPr/>
          </a:p>
        </p:txBody>
      </p:sp>
      <p:pic>
        <p:nvPicPr>
          <p:cNvPr id="297" name="Google Shape;297;p22" descr="bulge1 GErman soldier"/>
          <p:cNvPicPr preferRelativeResize="0">
            <a:picLocks noGrp="1"/>
          </p:cNvPicPr>
          <p:nvPr>
            <p:ph type="body" idx="1"/>
          </p:nvPr>
        </p:nvPicPr>
        <p:blipFill rotWithShape="1">
          <a:blip r:embed="rId3">
            <a:alphaModFix/>
          </a:blip>
          <a:srcRect/>
          <a:stretch/>
        </p:blipFill>
        <p:spPr>
          <a:xfrm>
            <a:off x="2163762" y="762000"/>
            <a:ext cx="4818062" cy="5867400"/>
          </a:xfrm>
          <a:prstGeom prst="rect">
            <a:avLst/>
          </a:prstGeom>
          <a:noFill/>
          <a:ln>
            <a:noFill/>
          </a:ln>
        </p:spPr>
      </p:pic>
      <p:sp>
        <p:nvSpPr>
          <p:cNvPr id="298" name="Google Shape;298;p22"/>
          <p:cNvSpPr/>
          <p:nvPr/>
        </p:nvSpPr>
        <p:spPr>
          <a:xfrm>
            <a:off x="2362200" y="5334000"/>
            <a:ext cx="4343400" cy="1143000"/>
          </a:xfrm>
          <a:prstGeom prst="rect">
            <a:avLst/>
          </a:prstGeom>
        </p:spPr>
        <p:txBody>
          <a:bodyPr>
            <a:prstTxWarp prst="textPlain">
              <a:avLst/>
            </a:prstTxWarp>
          </a:bodyPr>
          <a:lstStyle/>
          <a:p>
            <a:pPr lvl="0" algn="l"/>
            <a:r>
              <a:rPr b="0" i="0">
                <a:ln w="19050" cap="flat" cmpd="sng">
                  <a:solidFill>
                    <a:schemeClr val="dk2"/>
                  </a:solidFill>
                  <a:prstDash val="solid"/>
                  <a:miter lim="800000"/>
                  <a:headEnd type="none" w="sm" len="sm"/>
                  <a:tailEnd type="none" w="sm" len="sm"/>
                </a:ln>
                <a:gradFill>
                  <a:gsLst>
                    <a:gs pos="0">
                      <a:srgbClr val="FFFF00"/>
                    </a:gs>
                    <a:gs pos="100000">
                      <a:srgbClr val="FF9933"/>
                    </a:gs>
                  </a:gsLst>
                  <a:path path="circle">
                    <a:fillToRect l="50000" t="50000" r="50000" b="50000"/>
                  </a:path>
                  <a:tileRect/>
                </a:gradFill>
                <a:latin typeface="Impact"/>
              </a:rPr>
              <a:t>German Soldier at Battle of the Bulge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Effect transition="in" filter="fade">
                                      <p:cBhvr>
                                        <p:cTn id="7" dur="80"/>
                                        <p:tgtEl>
                                          <p:spTgt spid="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xEl>
                                              <p:pRg st="1" end="1"/>
                                            </p:txEl>
                                          </p:spTgt>
                                        </p:tgtEl>
                                        <p:attrNameLst>
                                          <p:attrName>style.visibility</p:attrName>
                                        </p:attrNameLst>
                                      </p:cBhvr>
                                      <p:to>
                                        <p:strVal val="visible"/>
                                      </p:to>
                                    </p:set>
                                    <p:animEffect transition="in" filter="fade">
                                      <p:cBhvr>
                                        <p:cTn id="12" dur="80"/>
                                        <p:tgtEl>
                                          <p:spTgt spid="2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
                                            <p:txEl>
                                              <p:pRg st="2" end="2"/>
                                            </p:txEl>
                                          </p:spTgt>
                                        </p:tgtEl>
                                        <p:attrNameLst>
                                          <p:attrName>style.visibility</p:attrName>
                                        </p:attrNameLst>
                                      </p:cBhvr>
                                      <p:to>
                                        <p:strVal val="visible"/>
                                      </p:to>
                                    </p:set>
                                    <p:animEffect transition="in" filter="fade">
                                      <p:cBhvr>
                                        <p:cTn id="17" dur="80"/>
                                        <p:tgtEl>
                                          <p:spTgt spid="2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
                                            <p:txEl>
                                              <p:pRg st="3" end="3"/>
                                            </p:txEl>
                                          </p:spTgt>
                                        </p:tgtEl>
                                        <p:attrNameLst>
                                          <p:attrName>style.visibility</p:attrName>
                                        </p:attrNameLst>
                                      </p:cBhvr>
                                      <p:to>
                                        <p:strVal val="visible"/>
                                      </p:to>
                                    </p:set>
                                    <p:animEffect transition="in" filter="fade">
                                      <p:cBhvr>
                                        <p:cTn id="22" dur="80"/>
                                        <p:tgtEl>
                                          <p:spTgt spid="2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6">
                                            <p:txEl>
                                              <p:pRg st="4" end="4"/>
                                            </p:txEl>
                                          </p:spTgt>
                                        </p:tgtEl>
                                        <p:attrNameLst>
                                          <p:attrName>style.visibility</p:attrName>
                                        </p:attrNameLst>
                                      </p:cBhvr>
                                      <p:to>
                                        <p:strVal val="visible"/>
                                      </p:to>
                                    </p:set>
                                    <p:animEffect transition="in" filter="fade">
                                      <p:cBhvr>
                                        <p:cTn id="27" dur="80"/>
                                        <p:tgtEl>
                                          <p:spTgt spid="2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6">
                                            <p:txEl>
                                              <p:pRg st="5" end="5"/>
                                            </p:txEl>
                                          </p:spTgt>
                                        </p:tgtEl>
                                        <p:attrNameLst>
                                          <p:attrName>style.visibility</p:attrName>
                                        </p:attrNameLst>
                                      </p:cBhvr>
                                      <p:to>
                                        <p:strVal val="visible"/>
                                      </p:to>
                                    </p:set>
                                    <p:animEffect transition="in" filter="fade">
                                      <p:cBhvr>
                                        <p:cTn id="32" dur="80"/>
                                        <p:tgtEl>
                                          <p:spTgt spid="2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0"/>
                                        <p:tgtEl>
                                          <p:spTgt spid="296">
                                            <p:txEl>
                                              <p:pRg st="0" end="0"/>
                                            </p:txEl>
                                          </p:spTgt>
                                        </p:tgtEl>
                                      </p:cBhvr>
                                    </p:animEffect>
                                    <p:set>
                                      <p:cBhvr>
                                        <p:cTn id="37" dur="1" fill="hold">
                                          <p:stCondLst>
                                            <p:cond delay="5000"/>
                                          </p:stCondLst>
                                        </p:cTn>
                                        <p:tgtEl>
                                          <p:spTgt spid="296">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0"/>
                                        <p:tgtEl>
                                          <p:spTgt spid="296">
                                            <p:txEl>
                                              <p:pRg st="1" end="1"/>
                                            </p:txEl>
                                          </p:spTgt>
                                        </p:tgtEl>
                                      </p:cBhvr>
                                    </p:animEffect>
                                    <p:set>
                                      <p:cBhvr>
                                        <p:cTn id="42" dur="1" fill="hold">
                                          <p:stCondLst>
                                            <p:cond delay="5000"/>
                                          </p:stCondLst>
                                        </p:cTn>
                                        <p:tgtEl>
                                          <p:spTgt spid="296">
                                            <p:txEl>
                                              <p:pRg st="1" end="1"/>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0"/>
                                        <p:tgtEl>
                                          <p:spTgt spid="296">
                                            <p:txEl>
                                              <p:pRg st="2" end="2"/>
                                            </p:txEl>
                                          </p:spTgt>
                                        </p:tgtEl>
                                      </p:cBhvr>
                                    </p:animEffect>
                                    <p:set>
                                      <p:cBhvr>
                                        <p:cTn id="47" dur="1" fill="hold">
                                          <p:stCondLst>
                                            <p:cond delay="5000"/>
                                          </p:stCondLst>
                                        </p:cTn>
                                        <p:tgtEl>
                                          <p:spTgt spid="296">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0"/>
                                        <p:tgtEl>
                                          <p:spTgt spid="296">
                                            <p:txEl>
                                              <p:pRg st="3" end="3"/>
                                            </p:txEl>
                                          </p:spTgt>
                                        </p:tgtEl>
                                      </p:cBhvr>
                                    </p:animEffect>
                                    <p:set>
                                      <p:cBhvr>
                                        <p:cTn id="52" dur="1" fill="hold">
                                          <p:stCondLst>
                                            <p:cond delay="5000"/>
                                          </p:stCondLst>
                                        </p:cTn>
                                        <p:tgtEl>
                                          <p:spTgt spid="296">
                                            <p:txEl>
                                              <p:pRg st="3" end="3"/>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0"/>
                                        <p:tgtEl>
                                          <p:spTgt spid="296">
                                            <p:txEl>
                                              <p:pRg st="4" end="4"/>
                                            </p:txEl>
                                          </p:spTgt>
                                        </p:tgtEl>
                                      </p:cBhvr>
                                    </p:animEffect>
                                    <p:set>
                                      <p:cBhvr>
                                        <p:cTn id="57" dur="1" fill="hold">
                                          <p:stCondLst>
                                            <p:cond delay="5000"/>
                                          </p:stCondLst>
                                        </p:cTn>
                                        <p:tgtEl>
                                          <p:spTgt spid="296">
                                            <p:txEl>
                                              <p:pRg st="4" end="4"/>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0"/>
                                        <p:tgtEl>
                                          <p:spTgt spid="296">
                                            <p:txEl>
                                              <p:pRg st="5" end="5"/>
                                            </p:txEl>
                                          </p:spTgt>
                                        </p:tgtEl>
                                      </p:cBhvr>
                                    </p:animEffect>
                                    <p:set>
                                      <p:cBhvr>
                                        <p:cTn id="62" dur="1" fill="hold">
                                          <p:stCondLst>
                                            <p:cond delay="5000"/>
                                          </p:stCondLst>
                                        </p:cTn>
                                        <p:tgtEl>
                                          <p:spTgt spid="296">
                                            <p:txEl>
                                              <p:pRg st="5" end="5"/>
                                            </p:txEl>
                                          </p:spTgt>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297"/>
                                        </p:tgtEl>
                                        <p:attrNameLst>
                                          <p:attrName>style.visibility</p:attrName>
                                        </p:attrNameLst>
                                      </p:cBhvr>
                                      <p:to>
                                        <p:strVal val="visible"/>
                                      </p:to>
                                    </p:set>
                                    <p:animEffect transition="in" filter="fade">
                                      <p:cBhvr>
                                        <p:cTn id="65" dur="2000"/>
                                        <p:tgtEl>
                                          <p:spTgt spid="297"/>
                                        </p:tgtEl>
                                      </p:cBhvr>
                                    </p:animEffect>
                                  </p:childTnLst>
                                </p:cTn>
                              </p:par>
                              <p:par>
                                <p:cTn id="66" presetID="10" presetClass="entr" presetSubtype="0" fill="hold" nodeType="withEffect">
                                  <p:stCondLst>
                                    <p:cond delay="0"/>
                                  </p:stCondLst>
                                  <p:childTnLst>
                                    <p:set>
                                      <p:cBhvr>
                                        <p:cTn id="67" dur="1" fill="hold">
                                          <p:stCondLst>
                                            <p:cond delay="0"/>
                                          </p:stCondLst>
                                        </p:cTn>
                                        <p:tgtEl>
                                          <p:spTgt spid="298"/>
                                        </p:tgtEl>
                                        <p:attrNameLst>
                                          <p:attrName>style.visibility</p:attrName>
                                        </p:attrNameLst>
                                      </p:cBhvr>
                                      <p:to>
                                        <p:strVal val="visible"/>
                                      </p:to>
                                    </p:set>
                                    <p:animEffect transition="in" filter="fade">
                                      <p:cBhvr>
                                        <p:cTn id="68" dur="2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m">
  <a:themeElements>
    <a:clrScheme name="Beam 12">
      <a:dk1>
        <a:srgbClr val="4D4D4D"/>
      </a:dk1>
      <a:lt1>
        <a:srgbClr val="FFFFFF"/>
      </a:lt1>
      <a:dk2>
        <a:srgbClr val="000000"/>
      </a:dk2>
      <a:lt2>
        <a:srgbClr val="FFFF00"/>
      </a:lt2>
      <a:accent1>
        <a:srgbClr val="3366FF"/>
      </a:accent1>
      <a:accent2>
        <a:srgbClr val="FF3399"/>
      </a:accent2>
      <a:accent3>
        <a:srgbClr val="AAAAAA"/>
      </a:accent3>
      <a:accent4>
        <a:srgbClr val="DADADA"/>
      </a:accent4>
      <a:accent5>
        <a:srgbClr val="ADB8FF"/>
      </a:accent5>
      <a:accent6>
        <a:srgbClr val="E72D8A"/>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606</Words>
  <Application>Microsoft Office PowerPoint</Application>
  <PresentationFormat>On-screen Show (4:3)</PresentationFormat>
  <Paragraphs>60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Noto Sans Symbols</vt:lpstr>
      <vt:lpstr>Impact</vt:lpstr>
      <vt:lpstr>Arial</vt:lpstr>
      <vt:lpstr>Beam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Battle of the Bulge</vt:lpstr>
      <vt:lpstr>A New President</vt:lpstr>
      <vt:lpstr>Victory in Europe</vt:lpstr>
      <vt:lpstr>Conclusion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dc:creator>
  <cp:lastModifiedBy>Microsoft account</cp:lastModifiedBy>
  <cp:revision>1</cp:revision>
  <dcterms:created xsi:type="dcterms:W3CDTF">2004-05-08T14:59:03Z</dcterms:created>
  <dcterms:modified xsi:type="dcterms:W3CDTF">2020-04-13T13:56:09Z</dcterms:modified>
</cp:coreProperties>
</file>