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486" t="12564" r="18345" b="9464"/>
          <a:stretch/>
        </p:blipFill>
        <p:spPr>
          <a:xfrm>
            <a:off x="1043189" y="22745"/>
            <a:ext cx="9849357" cy="683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5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848" t="9589" r="53352" b="8365"/>
          <a:stretch/>
        </p:blipFill>
        <p:spPr>
          <a:xfrm>
            <a:off x="3206839" y="618186"/>
            <a:ext cx="4572000" cy="573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49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Century Gothic</vt:lpstr>
      <vt:lpstr>Mesh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</cp:revision>
  <dcterms:created xsi:type="dcterms:W3CDTF">2020-04-03T14:25:42Z</dcterms:created>
  <dcterms:modified xsi:type="dcterms:W3CDTF">2020-04-03T15:15:27Z</dcterms:modified>
</cp:coreProperties>
</file>