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9"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embeddedFontLst>
    <p:embeddedFont>
      <p:font typeface="Garamond" panose="02020404030301010803" pitchFamily="18" charset="0"/>
      <p:regular r:id="rId20"/>
      <p:bold r:id="rId21"/>
      <p: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30" roundtripDataSignature="AMtx7mhoW75RzzKWIBdh4SAAbYC2f7MR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font" Target="fonts/font2.fntdata"/><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notesMaster" Target="notesMasters/notesMaster1.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3.fntdata"/><Relationship Id="rId3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1pPr>
            <a:lvl2pPr marR="0" lvl="1"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1pPr>
            <a:lvl2pPr marR="0" lvl="1"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1pPr>
            <a:lvl2pPr marR="0" lvl="1"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rgbClr val="000000"/>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extLst>
      <p:ext uri="{BB962C8B-B14F-4D97-AF65-F5344CB8AC3E}">
        <p14:creationId xmlns:p14="http://schemas.microsoft.com/office/powerpoint/2010/main" val="6934133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0" name="Google Shape;11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Garamond"/>
              <a:buNone/>
            </a:pPr>
            <a:fld id="{00000000-1234-1234-1234-123412341234}" type="slidenum">
              <a:rPr lang="en-US" sz="1800" b="0" i="0" u="none">
                <a:solidFill>
                  <a:srgbClr val="000000"/>
                </a:solidFill>
                <a:latin typeface="Garamond"/>
                <a:ea typeface="Garamond"/>
                <a:cs typeface="Garamond"/>
                <a:sym typeface="Garamond"/>
              </a:rPr>
              <a:t>1</a:t>
            </a:fld>
            <a:endParaRPr/>
          </a:p>
        </p:txBody>
      </p:sp>
    </p:spTree>
    <p:extLst>
      <p:ext uri="{BB962C8B-B14F-4D97-AF65-F5344CB8AC3E}">
        <p14:creationId xmlns:p14="http://schemas.microsoft.com/office/powerpoint/2010/main" val="879664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0: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Garamond"/>
              <a:buNone/>
            </a:pPr>
            <a:fld id="{00000000-1234-1234-1234-123412341234}" type="slidenum">
              <a:rPr lang="en-US" sz="1800" b="0" i="0" u="none">
                <a:solidFill>
                  <a:srgbClr val="000000"/>
                </a:solidFill>
                <a:latin typeface="Garamond"/>
                <a:ea typeface="Garamond"/>
                <a:cs typeface="Garamond"/>
                <a:sym typeface="Garamond"/>
              </a:rPr>
              <a:t>10</a:t>
            </a:fld>
            <a:endParaRPr/>
          </a:p>
        </p:txBody>
      </p:sp>
      <p:sp>
        <p:nvSpPr>
          <p:cNvPr id="175" name="Google Shape;175;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6" name="Google Shape;176;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On April 14, 1961, B-26 planes began bombing Cuba's airfields. After the raids Cuba was left with only eight planes and seven pilots. Two days later five merchant ships carrying 1,400 Cuban exiles arrived at the Bay of Pigs. </a:t>
            </a:r>
            <a:r>
              <a:rPr lang="en-US" b="1"/>
              <a:t>The attack was a total failure</a:t>
            </a:r>
            <a:r>
              <a:rPr lang="en-US"/>
              <a:t>.</a:t>
            </a:r>
            <a:endParaRPr/>
          </a:p>
          <a:p>
            <a:pPr marL="0" lvl="0" indent="0" algn="l" rtl="0">
              <a:spcBef>
                <a:spcPts val="0"/>
              </a:spcBef>
              <a:spcAft>
                <a:spcPts val="0"/>
              </a:spcAft>
              <a:buSzPts val="1800"/>
              <a:buNone/>
            </a:pPr>
            <a:r>
              <a:rPr lang="en-US"/>
              <a:t> Two of the ships were sunk, including the ship that was carrying most of the supplies. Two of the planes that were attempting to give air-cover were also shot down. Within seventy-two hours all the invading troops had been killed, wounded or had surrendered. </a:t>
            </a:r>
            <a:endParaRPr/>
          </a:p>
          <a:p>
            <a:pPr marL="0" lvl="0" indent="0" algn="l" rtl="0">
              <a:spcBef>
                <a:spcPts val="0"/>
              </a:spcBef>
              <a:spcAft>
                <a:spcPts val="0"/>
              </a:spcAft>
              <a:buSzPts val="1800"/>
              <a:buNone/>
            </a:pPr>
            <a:r>
              <a:rPr lang="en-US"/>
              <a:t>Castro’s forces quickly rounded up and jailed the invaders</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607815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1" name="Google Shape;181;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1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Garamond"/>
              <a:buNone/>
            </a:pPr>
            <a:fld id="{00000000-1234-1234-1234-123412341234}" type="slidenum">
              <a:rPr lang="en-US" sz="1800" b="0" i="0" u="none">
                <a:solidFill>
                  <a:srgbClr val="000000"/>
                </a:solidFill>
                <a:latin typeface="Garamond"/>
                <a:ea typeface="Garamond"/>
                <a:cs typeface="Garamond"/>
                <a:sym typeface="Garamond"/>
              </a:rPr>
              <a:t>11</a:t>
            </a:fld>
            <a:endParaRPr/>
          </a:p>
        </p:txBody>
      </p:sp>
    </p:spTree>
    <p:extLst>
      <p:ext uri="{BB962C8B-B14F-4D97-AF65-F5344CB8AC3E}">
        <p14:creationId xmlns:p14="http://schemas.microsoft.com/office/powerpoint/2010/main" val="2898266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8" name="Google Shape;188;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p12: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Garamond"/>
              <a:buNone/>
            </a:pPr>
            <a:fld id="{00000000-1234-1234-1234-123412341234}" type="slidenum">
              <a:rPr lang="en-US" sz="1800" b="0" i="0" u="none">
                <a:solidFill>
                  <a:srgbClr val="000000"/>
                </a:solidFill>
                <a:latin typeface="Garamond"/>
                <a:ea typeface="Garamond"/>
                <a:cs typeface="Garamond"/>
                <a:sym typeface="Garamond"/>
              </a:rPr>
              <a:t>12</a:t>
            </a:fld>
            <a:endParaRPr/>
          </a:p>
        </p:txBody>
      </p:sp>
    </p:spTree>
    <p:extLst>
      <p:ext uri="{BB962C8B-B14F-4D97-AF65-F5344CB8AC3E}">
        <p14:creationId xmlns:p14="http://schemas.microsoft.com/office/powerpoint/2010/main" val="205315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3: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Garamond"/>
              <a:buNone/>
            </a:pPr>
            <a:fld id="{00000000-1234-1234-1234-123412341234}" type="slidenum">
              <a:rPr lang="en-US" sz="1800" b="0" i="0" u="none">
                <a:solidFill>
                  <a:srgbClr val="000000"/>
                </a:solidFill>
                <a:latin typeface="Garamond"/>
                <a:ea typeface="Garamond"/>
                <a:cs typeface="Garamond"/>
                <a:sym typeface="Garamond"/>
              </a:rPr>
              <a:t>13</a:t>
            </a:fld>
            <a:endParaRPr/>
          </a:p>
        </p:txBody>
      </p:sp>
      <p:sp>
        <p:nvSpPr>
          <p:cNvPr id="195" name="Google Shape;195;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6" name="Google Shape;196;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in the fall of 1962, the administration learned that the Soviet Union was secretly installing offensive nuclear missiles in Cuba. After considering different options, Kennedy decided on a quarantine to prevent Soviet ships from bringing additional supplies to Cuba. He demanded publicly that the Soviets remove the weapons and warned that an attack from that island would bring retaliation against the USSR. After several days of tension, during which the world was closer than ever before to nuclear war, the Soviets agreed to remove the missiles. Critics charged that Kennedy had risked nuclear disaster when quiet diplomacy might have been effective. But most Americans and much of the non-Communist world applauded his decisiveness. The missile crisis made him for the first time the acknowledged leader of the democratic West.  In retrospect, the Cuban missile crisis marked a turning point in U.S.-Soviet relations. Both sides saw the need to defuse tensions that could lead to direct military conflict.  The following year, the United States, the Soviet Union, and Great Britain signed a landmark Limited Test Ban Treaty prohibiting nuclear weapons tests in the atmosphere.</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172878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3386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0" name="Google Shape;210;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1" name="Google Shape;211;p15: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Garamond"/>
              <a:buNone/>
            </a:pPr>
            <a:fld id="{00000000-1234-1234-1234-123412341234}" type="slidenum">
              <a:rPr lang="en-US" sz="1800" b="0" i="0" u="none">
                <a:solidFill>
                  <a:srgbClr val="000000"/>
                </a:solidFill>
                <a:latin typeface="Garamond"/>
                <a:ea typeface="Garamond"/>
                <a:cs typeface="Garamond"/>
                <a:sym typeface="Garamond"/>
              </a:rPr>
              <a:t>15</a:t>
            </a:fld>
            <a:endParaRPr/>
          </a:p>
        </p:txBody>
      </p:sp>
    </p:spTree>
    <p:extLst>
      <p:ext uri="{BB962C8B-B14F-4D97-AF65-F5344CB8AC3E}">
        <p14:creationId xmlns:p14="http://schemas.microsoft.com/office/powerpoint/2010/main" val="2859055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8" name="Google Shape;218;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16: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Garamond"/>
              <a:buNone/>
            </a:pPr>
            <a:fld id="{00000000-1234-1234-1234-123412341234}" type="slidenum">
              <a:rPr lang="en-US" sz="1800" b="0" i="0" u="none">
                <a:solidFill>
                  <a:srgbClr val="000000"/>
                </a:solidFill>
                <a:latin typeface="Garamond"/>
                <a:ea typeface="Garamond"/>
                <a:cs typeface="Garamond"/>
                <a:sym typeface="Garamond"/>
              </a:rPr>
              <a:t>16</a:t>
            </a:fld>
            <a:endParaRPr/>
          </a:p>
        </p:txBody>
      </p:sp>
    </p:spTree>
    <p:extLst>
      <p:ext uri="{BB962C8B-B14F-4D97-AF65-F5344CB8AC3E}">
        <p14:creationId xmlns:p14="http://schemas.microsoft.com/office/powerpoint/2010/main" val="1154492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8" name="Google Shape;118;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2: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Garamond"/>
              <a:buNone/>
            </a:pPr>
            <a:fld id="{00000000-1234-1234-1234-123412341234}" type="slidenum">
              <a:rPr lang="en-US" sz="1800" b="0" i="0" u="none">
                <a:solidFill>
                  <a:srgbClr val="000000"/>
                </a:solidFill>
                <a:latin typeface="Garamond"/>
                <a:ea typeface="Garamond"/>
                <a:cs typeface="Garamond"/>
                <a:sym typeface="Garamond"/>
              </a:rPr>
              <a:t>2</a:t>
            </a:fld>
            <a:endParaRPr/>
          </a:p>
        </p:txBody>
      </p:sp>
    </p:spTree>
    <p:extLst>
      <p:ext uri="{BB962C8B-B14F-4D97-AF65-F5344CB8AC3E}">
        <p14:creationId xmlns:p14="http://schemas.microsoft.com/office/powerpoint/2010/main" val="2216840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0146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2" name="Google Shape;132;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Garamond"/>
              <a:buNone/>
            </a:pPr>
            <a:fld id="{00000000-1234-1234-1234-123412341234}" type="slidenum">
              <a:rPr lang="en-US" sz="1800" b="0" i="0" u="none">
                <a:solidFill>
                  <a:srgbClr val="000000"/>
                </a:solidFill>
                <a:latin typeface="Garamond"/>
                <a:ea typeface="Garamond"/>
                <a:cs typeface="Garamond"/>
                <a:sym typeface="Garamond"/>
              </a:rPr>
              <a:t>4</a:t>
            </a:fld>
            <a:endParaRPr/>
          </a:p>
        </p:txBody>
      </p:sp>
    </p:spTree>
    <p:extLst>
      <p:ext uri="{BB962C8B-B14F-4D97-AF65-F5344CB8AC3E}">
        <p14:creationId xmlns:p14="http://schemas.microsoft.com/office/powerpoint/2010/main" val="236609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0852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0411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5" name="Google Shape;155;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7: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Garamond"/>
              <a:buNone/>
            </a:pPr>
            <a:fld id="{00000000-1234-1234-1234-123412341234}" type="slidenum">
              <a:rPr lang="en-US" sz="1800" b="0" i="0" u="none">
                <a:solidFill>
                  <a:srgbClr val="000000"/>
                </a:solidFill>
                <a:latin typeface="Garamond"/>
                <a:ea typeface="Garamond"/>
                <a:cs typeface="Garamond"/>
                <a:sym typeface="Garamond"/>
              </a:rPr>
              <a:t>7</a:t>
            </a:fld>
            <a:endParaRPr/>
          </a:p>
        </p:txBody>
      </p:sp>
    </p:spTree>
    <p:extLst>
      <p:ext uri="{BB962C8B-B14F-4D97-AF65-F5344CB8AC3E}">
        <p14:creationId xmlns:p14="http://schemas.microsoft.com/office/powerpoint/2010/main" val="3449922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0185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9" name="Google Shape;16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p9: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Garamond"/>
              <a:buNone/>
            </a:pPr>
            <a:fld id="{00000000-1234-1234-1234-123412341234}" type="slidenum">
              <a:rPr lang="en-US" sz="1800" b="0" i="0" u="none">
                <a:solidFill>
                  <a:srgbClr val="000000"/>
                </a:solidFill>
                <a:latin typeface="Garamond"/>
                <a:ea typeface="Garamond"/>
                <a:cs typeface="Garamond"/>
                <a:sym typeface="Garamond"/>
              </a:rPr>
              <a:t>9</a:t>
            </a:fld>
            <a:endParaRPr/>
          </a:p>
        </p:txBody>
      </p:sp>
    </p:spTree>
    <p:extLst>
      <p:ext uri="{BB962C8B-B14F-4D97-AF65-F5344CB8AC3E}">
        <p14:creationId xmlns:p14="http://schemas.microsoft.com/office/powerpoint/2010/main" val="3663246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2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 name="Google Shape;26;p2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08610" algn="l">
              <a:spcBef>
                <a:spcPts val="360"/>
              </a:spcBef>
              <a:spcAft>
                <a:spcPts val="0"/>
              </a:spcAft>
              <a:buSzPts val="1260"/>
              <a:buChar char="■"/>
              <a:defRPr/>
            </a:lvl1pPr>
            <a:lvl2pPr marL="914400" lvl="1" indent="-308610" algn="l">
              <a:spcBef>
                <a:spcPts val="360"/>
              </a:spcBef>
              <a:spcAft>
                <a:spcPts val="0"/>
              </a:spcAft>
              <a:buSzPts val="1260"/>
              <a:buChar char="■"/>
              <a:defRPr/>
            </a:lvl2pPr>
            <a:lvl3pPr marL="1371600" lvl="2" indent="-308610" algn="l">
              <a:spcBef>
                <a:spcPts val="360"/>
              </a:spcBef>
              <a:spcAft>
                <a:spcPts val="0"/>
              </a:spcAft>
              <a:buSzPts val="1260"/>
              <a:buChar char="■"/>
              <a:defRPr/>
            </a:lvl3pPr>
            <a:lvl4pPr marL="1828800" lvl="3" indent="-308610" algn="l">
              <a:spcBef>
                <a:spcPts val="360"/>
              </a:spcBef>
              <a:spcAft>
                <a:spcPts val="0"/>
              </a:spcAft>
              <a:buSzPts val="1260"/>
              <a:buChar char="■"/>
              <a:defRPr/>
            </a:lvl4pPr>
            <a:lvl5pPr marL="2286000" lvl="4" indent="-308610" algn="l">
              <a:spcBef>
                <a:spcPts val="360"/>
              </a:spcBef>
              <a:spcAft>
                <a:spcPts val="0"/>
              </a:spcAft>
              <a:buSzPts val="1260"/>
              <a:buChar char="■"/>
              <a:defRPr/>
            </a:lvl5pPr>
            <a:lvl6pPr marL="2743200" lvl="5" indent="-308610" algn="l">
              <a:spcBef>
                <a:spcPts val="360"/>
              </a:spcBef>
              <a:spcAft>
                <a:spcPts val="0"/>
              </a:spcAft>
              <a:buSzPts val="1260"/>
              <a:buChar char="■"/>
              <a:defRPr/>
            </a:lvl6pPr>
            <a:lvl7pPr marL="3200400" lvl="6" indent="-308610" algn="l">
              <a:spcBef>
                <a:spcPts val="360"/>
              </a:spcBef>
              <a:spcAft>
                <a:spcPts val="0"/>
              </a:spcAft>
              <a:buSzPts val="1260"/>
              <a:buChar char="■"/>
              <a:defRPr/>
            </a:lvl7pPr>
            <a:lvl8pPr marL="3657600" lvl="7" indent="-308609" algn="l">
              <a:spcBef>
                <a:spcPts val="360"/>
              </a:spcBef>
              <a:spcAft>
                <a:spcPts val="0"/>
              </a:spcAft>
              <a:buSzPts val="1260"/>
              <a:buChar char="■"/>
              <a:defRPr/>
            </a:lvl8pPr>
            <a:lvl9pPr marL="4114800" lvl="8" indent="-308609" algn="l">
              <a:spcBef>
                <a:spcPts val="360"/>
              </a:spcBef>
              <a:spcAft>
                <a:spcPts val="0"/>
              </a:spcAft>
              <a:buSzPts val="1260"/>
              <a:buChar char="■"/>
              <a:defRPr/>
            </a:lvl9pPr>
          </a:lstStyle>
          <a:p>
            <a:endParaRPr/>
          </a:p>
        </p:txBody>
      </p:sp>
      <p:sp>
        <p:nvSpPr>
          <p:cNvPr id="27" name="Google Shape;27;p21"/>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1"/>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9" name="Google Shape;29;p21"/>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1"/>
        <p:cNvGrpSpPr/>
        <p:nvPr/>
      </p:nvGrpSpPr>
      <p:grpSpPr>
        <a:xfrm>
          <a:off x="0" y="0"/>
          <a:ext cx="0" cy="0"/>
          <a:chOff x="0" y="0"/>
          <a:chExt cx="0" cy="0"/>
        </a:xfrm>
      </p:grpSpPr>
      <p:sp>
        <p:nvSpPr>
          <p:cNvPr id="82" name="Google Shape;82;p3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3" name="Google Shape;83;p3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SzPts val="1400"/>
              <a:buNone/>
              <a:defRPr sz="2000"/>
            </a:lvl1pPr>
            <a:lvl2pPr marL="914400" lvl="1" indent="-228600" algn="l">
              <a:spcBef>
                <a:spcPts val="360"/>
              </a:spcBef>
              <a:spcAft>
                <a:spcPts val="0"/>
              </a:spcAft>
              <a:buSzPts val="1260"/>
              <a:buNone/>
              <a:defRPr sz="1800"/>
            </a:lvl2pPr>
            <a:lvl3pPr marL="1371600" lvl="2" indent="-228600" algn="l">
              <a:spcBef>
                <a:spcPts val="320"/>
              </a:spcBef>
              <a:spcAft>
                <a:spcPts val="0"/>
              </a:spcAft>
              <a:buSzPts val="1120"/>
              <a:buNone/>
              <a:defRPr sz="1600"/>
            </a:lvl3pPr>
            <a:lvl4pPr marL="1828800" lvl="3" indent="-228600" algn="l">
              <a:spcBef>
                <a:spcPts val="280"/>
              </a:spcBef>
              <a:spcAft>
                <a:spcPts val="0"/>
              </a:spcAft>
              <a:buSzPts val="980"/>
              <a:buNone/>
              <a:defRPr sz="1400"/>
            </a:lvl4pPr>
            <a:lvl5pPr marL="2286000" lvl="4" indent="-228600" algn="l">
              <a:spcBef>
                <a:spcPts val="280"/>
              </a:spcBef>
              <a:spcAft>
                <a:spcPts val="0"/>
              </a:spcAft>
              <a:buSzPts val="980"/>
              <a:buNone/>
              <a:defRPr sz="1400"/>
            </a:lvl5pPr>
            <a:lvl6pPr marL="2743200" lvl="5" indent="-228600" algn="l">
              <a:spcBef>
                <a:spcPts val="280"/>
              </a:spcBef>
              <a:spcAft>
                <a:spcPts val="0"/>
              </a:spcAft>
              <a:buSzPts val="980"/>
              <a:buNone/>
              <a:defRPr sz="1400"/>
            </a:lvl6pPr>
            <a:lvl7pPr marL="3200400" lvl="6" indent="-228600" algn="l">
              <a:spcBef>
                <a:spcPts val="280"/>
              </a:spcBef>
              <a:spcAft>
                <a:spcPts val="0"/>
              </a:spcAft>
              <a:buSzPts val="980"/>
              <a:buNone/>
              <a:defRPr sz="1400"/>
            </a:lvl7pPr>
            <a:lvl8pPr marL="3657600" lvl="7" indent="-228600" algn="l">
              <a:spcBef>
                <a:spcPts val="280"/>
              </a:spcBef>
              <a:spcAft>
                <a:spcPts val="0"/>
              </a:spcAft>
              <a:buSzPts val="980"/>
              <a:buNone/>
              <a:defRPr sz="1400"/>
            </a:lvl8pPr>
            <a:lvl9pPr marL="4114800" lvl="8" indent="-228600" algn="l">
              <a:spcBef>
                <a:spcPts val="280"/>
              </a:spcBef>
              <a:spcAft>
                <a:spcPts val="0"/>
              </a:spcAft>
              <a:buSzPts val="980"/>
              <a:buNone/>
              <a:defRPr sz="1400"/>
            </a:lvl9pPr>
          </a:lstStyle>
          <a:p>
            <a:endParaRPr/>
          </a:p>
        </p:txBody>
      </p:sp>
      <p:sp>
        <p:nvSpPr>
          <p:cNvPr id="84" name="Google Shape;84;p32"/>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32"/>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86" name="Google Shape;86;p32"/>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2"/>
        <p:cNvGrpSpPr/>
        <p:nvPr/>
      </p:nvGrpSpPr>
      <p:grpSpPr>
        <a:xfrm>
          <a:off x="0" y="0"/>
          <a:ext cx="0" cy="0"/>
          <a:chOff x="0" y="0"/>
          <a:chExt cx="0" cy="0"/>
        </a:xfrm>
      </p:grpSpPr>
      <p:sp>
        <p:nvSpPr>
          <p:cNvPr id="103" name="Google Shape;103;p23"/>
          <p:cNvSpPr txBox="1">
            <a:spLocks noGrp="1"/>
          </p:cNvSpPr>
          <p:nvPr>
            <p:ph type="ctrTitle"/>
          </p:nvPr>
        </p:nvSpPr>
        <p:spPr>
          <a:xfrm>
            <a:off x="685800" y="1736725"/>
            <a:ext cx="7772400" cy="192087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4" name="Google Shape;104;p2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SzPts val="2240"/>
              <a:buFont typeface="Noto Sans Symbols"/>
              <a:buNone/>
              <a:defRPr/>
            </a:lvl1pPr>
            <a:lvl2pPr lvl="1" algn="l">
              <a:spcBef>
                <a:spcPts val="360"/>
              </a:spcBef>
              <a:spcAft>
                <a:spcPts val="0"/>
              </a:spcAft>
              <a:buSzPts val="1260"/>
              <a:buChar char="■"/>
              <a:defRPr/>
            </a:lvl2pPr>
            <a:lvl3pPr lvl="2" algn="l">
              <a:spcBef>
                <a:spcPts val="360"/>
              </a:spcBef>
              <a:spcAft>
                <a:spcPts val="0"/>
              </a:spcAft>
              <a:buSzPts val="1260"/>
              <a:buChar char="■"/>
              <a:defRPr/>
            </a:lvl3pPr>
            <a:lvl4pPr lvl="3" algn="l">
              <a:spcBef>
                <a:spcPts val="360"/>
              </a:spcBef>
              <a:spcAft>
                <a:spcPts val="0"/>
              </a:spcAft>
              <a:buSzPts val="1260"/>
              <a:buChar char="■"/>
              <a:defRPr/>
            </a:lvl4pPr>
            <a:lvl5pPr lvl="4" algn="l">
              <a:spcBef>
                <a:spcPts val="360"/>
              </a:spcBef>
              <a:spcAft>
                <a:spcPts val="0"/>
              </a:spcAft>
              <a:buSzPts val="1260"/>
              <a:buChar char="■"/>
              <a:defRPr/>
            </a:lvl5pPr>
            <a:lvl6pPr lvl="5" algn="l">
              <a:spcBef>
                <a:spcPts val="360"/>
              </a:spcBef>
              <a:spcAft>
                <a:spcPts val="0"/>
              </a:spcAft>
              <a:buSzPts val="1260"/>
              <a:buChar char="■"/>
              <a:defRPr/>
            </a:lvl6pPr>
            <a:lvl7pPr lvl="6" algn="l">
              <a:spcBef>
                <a:spcPts val="360"/>
              </a:spcBef>
              <a:spcAft>
                <a:spcPts val="0"/>
              </a:spcAft>
              <a:buSzPts val="1260"/>
              <a:buChar char="■"/>
              <a:defRPr/>
            </a:lvl7pPr>
            <a:lvl8pPr lvl="7" algn="l">
              <a:spcBef>
                <a:spcPts val="360"/>
              </a:spcBef>
              <a:spcAft>
                <a:spcPts val="0"/>
              </a:spcAft>
              <a:buSzPts val="1260"/>
              <a:buChar char="■"/>
              <a:defRPr/>
            </a:lvl8pPr>
            <a:lvl9pPr lvl="8" algn="l">
              <a:spcBef>
                <a:spcPts val="360"/>
              </a:spcBef>
              <a:spcAft>
                <a:spcPts val="0"/>
              </a:spcAft>
              <a:buSzPts val="1260"/>
              <a:buChar char="■"/>
              <a:defRPr/>
            </a:lvl9pPr>
          </a:lstStyle>
          <a:p>
            <a:endParaRPr/>
          </a:p>
        </p:txBody>
      </p:sp>
      <p:sp>
        <p:nvSpPr>
          <p:cNvPr id="105" name="Google Shape;105;p23"/>
          <p:cNvSpPr txBox="1">
            <a:spLocks noGrp="1"/>
          </p:cNvSpPr>
          <p:nvPr>
            <p:ph type="dt" idx="10"/>
          </p:nvPr>
        </p:nvSpPr>
        <p:spPr>
          <a:xfrm>
            <a:off x="457200" y="6248400"/>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23"/>
          <p:cNvSpPr txBox="1">
            <a:spLocks noGrp="1"/>
          </p:cNvSpPr>
          <p:nvPr>
            <p:ph type="ftr" idx="11"/>
          </p:nvPr>
        </p:nvSpPr>
        <p:spPr>
          <a:xfrm>
            <a:off x="3124200" y="6251575"/>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23"/>
          <p:cNvSpPr txBox="1">
            <a:spLocks noGrp="1"/>
          </p:cNvSpPr>
          <p:nvPr>
            <p:ph type="sldNum" idx="12"/>
          </p:nvPr>
        </p:nvSpPr>
        <p:spPr>
          <a:xfrm>
            <a:off x="6553200" y="625475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0"/>
        <p:cNvGrpSpPr/>
        <p:nvPr/>
      </p:nvGrpSpPr>
      <p:grpSpPr>
        <a:xfrm>
          <a:off x="0" y="0"/>
          <a:ext cx="0" cy="0"/>
          <a:chOff x="0" y="0"/>
          <a:chExt cx="0" cy="0"/>
        </a:xfrm>
      </p:grpSpPr>
      <p:sp>
        <p:nvSpPr>
          <p:cNvPr id="31" name="Google Shape;31;p2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2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08610" algn="l">
              <a:spcBef>
                <a:spcPts val="360"/>
              </a:spcBef>
              <a:spcAft>
                <a:spcPts val="0"/>
              </a:spcAft>
              <a:buSzPts val="1260"/>
              <a:buChar char="■"/>
              <a:defRPr/>
            </a:lvl1pPr>
            <a:lvl2pPr marL="914400" lvl="1" indent="-308610" algn="l">
              <a:spcBef>
                <a:spcPts val="360"/>
              </a:spcBef>
              <a:spcAft>
                <a:spcPts val="0"/>
              </a:spcAft>
              <a:buSzPts val="1260"/>
              <a:buChar char="■"/>
              <a:defRPr/>
            </a:lvl2pPr>
            <a:lvl3pPr marL="1371600" lvl="2" indent="-308610" algn="l">
              <a:spcBef>
                <a:spcPts val="360"/>
              </a:spcBef>
              <a:spcAft>
                <a:spcPts val="0"/>
              </a:spcAft>
              <a:buSzPts val="1260"/>
              <a:buChar char="■"/>
              <a:defRPr/>
            </a:lvl3pPr>
            <a:lvl4pPr marL="1828800" lvl="3" indent="-308610" algn="l">
              <a:spcBef>
                <a:spcPts val="360"/>
              </a:spcBef>
              <a:spcAft>
                <a:spcPts val="0"/>
              </a:spcAft>
              <a:buSzPts val="1260"/>
              <a:buChar char="■"/>
              <a:defRPr/>
            </a:lvl4pPr>
            <a:lvl5pPr marL="2286000" lvl="4" indent="-308610" algn="l">
              <a:spcBef>
                <a:spcPts val="360"/>
              </a:spcBef>
              <a:spcAft>
                <a:spcPts val="0"/>
              </a:spcAft>
              <a:buSzPts val="1260"/>
              <a:buChar char="■"/>
              <a:defRPr/>
            </a:lvl5pPr>
            <a:lvl6pPr marL="2743200" lvl="5" indent="-308610" algn="l">
              <a:spcBef>
                <a:spcPts val="360"/>
              </a:spcBef>
              <a:spcAft>
                <a:spcPts val="0"/>
              </a:spcAft>
              <a:buSzPts val="1260"/>
              <a:buChar char="■"/>
              <a:defRPr/>
            </a:lvl6pPr>
            <a:lvl7pPr marL="3200400" lvl="6" indent="-308610" algn="l">
              <a:spcBef>
                <a:spcPts val="360"/>
              </a:spcBef>
              <a:spcAft>
                <a:spcPts val="0"/>
              </a:spcAft>
              <a:buSzPts val="1260"/>
              <a:buChar char="■"/>
              <a:defRPr/>
            </a:lvl7pPr>
            <a:lvl8pPr marL="3657600" lvl="7" indent="-308609" algn="l">
              <a:spcBef>
                <a:spcPts val="360"/>
              </a:spcBef>
              <a:spcAft>
                <a:spcPts val="0"/>
              </a:spcAft>
              <a:buSzPts val="1260"/>
              <a:buChar char="■"/>
              <a:defRPr/>
            </a:lvl8pPr>
            <a:lvl9pPr marL="4114800" lvl="8" indent="-308609" algn="l">
              <a:spcBef>
                <a:spcPts val="360"/>
              </a:spcBef>
              <a:spcAft>
                <a:spcPts val="0"/>
              </a:spcAft>
              <a:buSzPts val="1260"/>
              <a:buChar char="■"/>
              <a:defRPr/>
            </a:lvl9pPr>
          </a:lstStyle>
          <a:p>
            <a:endParaRPr/>
          </a:p>
        </p:txBody>
      </p:sp>
      <p:sp>
        <p:nvSpPr>
          <p:cNvPr id="33" name="Google Shape;33;p24"/>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4"/>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5" name="Google Shape;35;p24"/>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6"/>
        <p:cNvGrpSpPr/>
        <p:nvPr/>
      </p:nvGrpSpPr>
      <p:grpSpPr>
        <a:xfrm>
          <a:off x="0" y="0"/>
          <a:ext cx="0" cy="0"/>
          <a:chOff x="0" y="0"/>
          <a:chExt cx="0" cy="0"/>
        </a:xfrm>
      </p:grpSpPr>
      <p:sp>
        <p:nvSpPr>
          <p:cNvPr id="37" name="Google Shape;37;p2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25"/>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08610" algn="l">
              <a:spcBef>
                <a:spcPts val="360"/>
              </a:spcBef>
              <a:spcAft>
                <a:spcPts val="0"/>
              </a:spcAft>
              <a:buSzPts val="1260"/>
              <a:buChar char="■"/>
              <a:defRPr/>
            </a:lvl1pPr>
            <a:lvl2pPr marL="914400" lvl="1" indent="-308610" algn="l">
              <a:spcBef>
                <a:spcPts val="360"/>
              </a:spcBef>
              <a:spcAft>
                <a:spcPts val="0"/>
              </a:spcAft>
              <a:buSzPts val="1260"/>
              <a:buChar char="■"/>
              <a:defRPr/>
            </a:lvl2pPr>
            <a:lvl3pPr marL="1371600" lvl="2" indent="-308610" algn="l">
              <a:spcBef>
                <a:spcPts val="360"/>
              </a:spcBef>
              <a:spcAft>
                <a:spcPts val="0"/>
              </a:spcAft>
              <a:buSzPts val="1260"/>
              <a:buChar char="■"/>
              <a:defRPr/>
            </a:lvl3pPr>
            <a:lvl4pPr marL="1828800" lvl="3" indent="-308610" algn="l">
              <a:spcBef>
                <a:spcPts val="360"/>
              </a:spcBef>
              <a:spcAft>
                <a:spcPts val="0"/>
              </a:spcAft>
              <a:buSzPts val="1260"/>
              <a:buChar char="■"/>
              <a:defRPr/>
            </a:lvl4pPr>
            <a:lvl5pPr marL="2286000" lvl="4" indent="-308610" algn="l">
              <a:spcBef>
                <a:spcPts val="360"/>
              </a:spcBef>
              <a:spcAft>
                <a:spcPts val="0"/>
              </a:spcAft>
              <a:buSzPts val="1260"/>
              <a:buChar char="■"/>
              <a:defRPr/>
            </a:lvl5pPr>
            <a:lvl6pPr marL="2743200" lvl="5" indent="-308610" algn="l">
              <a:spcBef>
                <a:spcPts val="360"/>
              </a:spcBef>
              <a:spcAft>
                <a:spcPts val="0"/>
              </a:spcAft>
              <a:buSzPts val="1260"/>
              <a:buChar char="■"/>
              <a:defRPr/>
            </a:lvl6pPr>
            <a:lvl7pPr marL="3200400" lvl="6" indent="-308610" algn="l">
              <a:spcBef>
                <a:spcPts val="360"/>
              </a:spcBef>
              <a:spcAft>
                <a:spcPts val="0"/>
              </a:spcAft>
              <a:buSzPts val="1260"/>
              <a:buChar char="■"/>
              <a:defRPr/>
            </a:lvl7pPr>
            <a:lvl8pPr marL="3657600" lvl="7" indent="-308609" algn="l">
              <a:spcBef>
                <a:spcPts val="360"/>
              </a:spcBef>
              <a:spcAft>
                <a:spcPts val="0"/>
              </a:spcAft>
              <a:buSzPts val="1260"/>
              <a:buChar char="■"/>
              <a:defRPr/>
            </a:lvl8pPr>
            <a:lvl9pPr marL="4114800" lvl="8" indent="-308609" algn="l">
              <a:spcBef>
                <a:spcPts val="360"/>
              </a:spcBef>
              <a:spcAft>
                <a:spcPts val="0"/>
              </a:spcAft>
              <a:buSzPts val="1260"/>
              <a:buChar char="■"/>
              <a:defRPr/>
            </a:lvl9pPr>
          </a:lstStyle>
          <a:p>
            <a:endParaRPr/>
          </a:p>
        </p:txBody>
      </p:sp>
      <p:sp>
        <p:nvSpPr>
          <p:cNvPr id="39" name="Google Shape;39;p25"/>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5"/>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41" name="Google Shape;41;p25"/>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2"/>
        <p:cNvGrpSpPr/>
        <p:nvPr/>
      </p:nvGrpSpPr>
      <p:grpSpPr>
        <a:xfrm>
          <a:off x="0" y="0"/>
          <a:ext cx="0" cy="0"/>
          <a:chOff x="0" y="0"/>
          <a:chExt cx="0" cy="0"/>
        </a:xfrm>
      </p:grpSpPr>
      <p:sp>
        <p:nvSpPr>
          <p:cNvPr id="43" name="Google Shape;43;p2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4" name="Google Shape;44;p26"/>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hlink"/>
              </a:buClr>
              <a:buSzPts val="2240"/>
              <a:buFont typeface="Noto Sans Symbols"/>
              <a:buNone/>
              <a:defRPr sz="3200">
                <a:solidFill>
                  <a:schemeClr val="lt1"/>
                </a:solidFill>
                <a:latin typeface="Garamond"/>
                <a:ea typeface="Garamond"/>
                <a:cs typeface="Garamond"/>
                <a:sym typeface="Garamond"/>
              </a:defRPr>
            </a:lvl1pPr>
            <a:lvl2pPr marR="0" lvl="1" algn="l" rtl="0">
              <a:spcBef>
                <a:spcPts val="560"/>
              </a:spcBef>
              <a:spcAft>
                <a:spcPts val="0"/>
              </a:spcAft>
              <a:buClr>
                <a:schemeClr val="accent2"/>
              </a:buClr>
              <a:buSzPts val="1960"/>
              <a:buFont typeface="Noto Sans Symbols"/>
              <a:buNone/>
              <a:defRPr sz="2800" b="0" i="0" u="none" strike="noStrike" cap="none">
                <a:solidFill>
                  <a:schemeClr val="lt1"/>
                </a:solidFill>
                <a:latin typeface="Garamond"/>
                <a:ea typeface="Garamond"/>
                <a:cs typeface="Garamond"/>
                <a:sym typeface="Garamond"/>
              </a:defRPr>
            </a:lvl2pPr>
            <a:lvl3pPr marR="0" lvl="2" algn="l" rtl="0">
              <a:spcBef>
                <a:spcPts val="480"/>
              </a:spcBef>
              <a:spcAft>
                <a:spcPts val="0"/>
              </a:spcAft>
              <a:buClr>
                <a:schemeClr val="lt2"/>
              </a:buClr>
              <a:buSzPts val="1680"/>
              <a:buFont typeface="Noto Sans Symbols"/>
              <a:buNone/>
              <a:defRPr sz="2400" b="0" i="0" u="none" strike="noStrike" cap="none">
                <a:solidFill>
                  <a:schemeClr val="lt1"/>
                </a:solidFill>
                <a:latin typeface="Garamond"/>
                <a:ea typeface="Garamond"/>
                <a:cs typeface="Garamond"/>
                <a:sym typeface="Garamond"/>
              </a:defRPr>
            </a:lvl3pPr>
            <a:lvl4pPr marR="0" lvl="3" algn="l" rtl="0">
              <a:spcBef>
                <a:spcPts val="400"/>
              </a:spcBef>
              <a:spcAft>
                <a:spcPts val="0"/>
              </a:spcAft>
              <a:buClr>
                <a:schemeClr val="accent2"/>
              </a:buClr>
              <a:buSzPts val="1400"/>
              <a:buFont typeface="Noto Sans Symbols"/>
              <a:buNone/>
              <a:defRPr sz="2000" b="0" i="0" u="none" strike="noStrike" cap="none">
                <a:solidFill>
                  <a:schemeClr val="lt1"/>
                </a:solidFill>
                <a:latin typeface="Garamond"/>
                <a:ea typeface="Garamond"/>
                <a:cs typeface="Garamond"/>
                <a:sym typeface="Garamond"/>
              </a:defRPr>
            </a:lvl4pPr>
            <a:lvl5pPr marR="0" lvl="4" algn="l" rtl="0">
              <a:spcBef>
                <a:spcPts val="400"/>
              </a:spcBef>
              <a:spcAft>
                <a:spcPts val="0"/>
              </a:spcAft>
              <a:buClr>
                <a:schemeClr val="hlink"/>
              </a:buClr>
              <a:buSzPts val="1400"/>
              <a:buFont typeface="Noto Sans Symbols"/>
              <a:buNone/>
              <a:defRPr sz="2000" b="0" i="0" u="none" strike="noStrike" cap="none">
                <a:solidFill>
                  <a:schemeClr val="lt1"/>
                </a:solidFill>
                <a:latin typeface="Garamond"/>
                <a:ea typeface="Garamond"/>
                <a:cs typeface="Garamond"/>
                <a:sym typeface="Garamond"/>
              </a:defRPr>
            </a:lvl5pPr>
            <a:lvl6pPr marR="0" lvl="5" algn="l" rtl="0">
              <a:spcBef>
                <a:spcPts val="400"/>
              </a:spcBef>
              <a:spcAft>
                <a:spcPts val="0"/>
              </a:spcAft>
              <a:buClr>
                <a:schemeClr val="hlink"/>
              </a:buClr>
              <a:buSzPts val="1400"/>
              <a:buFont typeface="Noto Sans Symbols"/>
              <a:buNone/>
              <a:defRPr sz="2000" b="0" i="0" u="none" strike="noStrike" cap="none">
                <a:solidFill>
                  <a:schemeClr val="lt1"/>
                </a:solidFill>
                <a:latin typeface="Garamond"/>
                <a:ea typeface="Garamond"/>
                <a:cs typeface="Garamond"/>
                <a:sym typeface="Garamond"/>
              </a:defRPr>
            </a:lvl6pPr>
            <a:lvl7pPr marR="0" lvl="6" algn="l" rtl="0">
              <a:spcBef>
                <a:spcPts val="400"/>
              </a:spcBef>
              <a:spcAft>
                <a:spcPts val="0"/>
              </a:spcAft>
              <a:buClr>
                <a:schemeClr val="hlink"/>
              </a:buClr>
              <a:buSzPts val="1400"/>
              <a:buFont typeface="Noto Sans Symbols"/>
              <a:buNone/>
              <a:defRPr sz="2000" b="0" i="0" u="none" strike="noStrike" cap="none">
                <a:solidFill>
                  <a:schemeClr val="lt1"/>
                </a:solidFill>
                <a:latin typeface="Garamond"/>
                <a:ea typeface="Garamond"/>
                <a:cs typeface="Garamond"/>
                <a:sym typeface="Garamond"/>
              </a:defRPr>
            </a:lvl7pPr>
            <a:lvl8pPr marR="0" lvl="7" algn="l" rtl="0">
              <a:spcBef>
                <a:spcPts val="400"/>
              </a:spcBef>
              <a:spcAft>
                <a:spcPts val="0"/>
              </a:spcAft>
              <a:buClr>
                <a:schemeClr val="hlink"/>
              </a:buClr>
              <a:buSzPts val="1400"/>
              <a:buFont typeface="Noto Sans Symbols"/>
              <a:buNone/>
              <a:defRPr sz="2000" b="0" i="0" u="none" strike="noStrike" cap="none">
                <a:solidFill>
                  <a:schemeClr val="lt1"/>
                </a:solidFill>
                <a:latin typeface="Garamond"/>
                <a:ea typeface="Garamond"/>
                <a:cs typeface="Garamond"/>
                <a:sym typeface="Garamond"/>
              </a:defRPr>
            </a:lvl8pPr>
            <a:lvl9pPr marR="0" lvl="8" algn="l" rtl="0">
              <a:spcBef>
                <a:spcPts val="400"/>
              </a:spcBef>
              <a:spcAft>
                <a:spcPts val="0"/>
              </a:spcAft>
              <a:buClr>
                <a:schemeClr val="hlink"/>
              </a:buClr>
              <a:buSzPts val="1400"/>
              <a:buFont typeface="Noto Sans Symbols"/>
              <a:buNone/>
              <a:defRPr sz="2000" b="0" i="0" u="none" strike="noStrike" cap="none">
                <a:solidFill>
                  <a:schemeClr val="lt1"/>
                </a:solidFill>
                <a:latin typeface="Garamond"/>
                <a:ea typeface="Garamond"/>
                <a:cs typeface="Garamond"/>
                <a:sym typeface="Garamond"/>
              </a:defRPr>
            </a:lvl9pPr>
          </a:lstStyle>
          <a:p>
            <a:endParaRPr/>
          </a:p>
        </p:txBody>
      </p:sp>
      <p:sp>
        <p:nvSpPr>
          <p:cNvPr id="45" name="Google Shape;45;p2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980"/>
              <a:buNone/>
              <a:defRPr sz="1400"/>
            </a:lvl1pPr>
            <a:lvl2pPr marL="914400" lvl="1" indent="-228600" algn="l">
              <a:spcBef>
                <a:spcPts val="240"/>
              </a:spcBef>
              <a:spcAft>
                <a:spcPts val="0"/>
              </a:spcAft>
              <a:buSzPts val="840"/>
              <a:buNone/>
              <a:defRPr sz="1200"/>
            </a:lvl2pPr>
            <a:lvl3pPr marL="1371600" lvl="2" indent="-228600" algn="l">
              <a:spcBef>
                <a:spcPts val="200"/>
              </a:spcBef>
              <a:spcAft>
                <a:spcPts val="0"/>
              </a:spcAft>
              <a:buSzPts val="70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630"/>
              <a:buNone/>
              <a:defRPr sz="900"/>
            </a:lvl5pPr>
            <a:lvl6pPr marL="2743200" lvl="5" indent="-228600" algn="l">
              <a:spcBef>
                <a:spcPts val="180"/>
              </a:spcBef>
              <a:spcAft>
                <a:spcPts val="0"/>
              </a:spcAft>
              <a:buSzPts val="630"/>
              <a:buNone/>
              <a:defRPr sz="900"/>
            </a:lvl6pPr>
            <a:lvl7pPr marL="3200400" lvl="6" indent="-228600" algn="l">
              <a:spcBef>
                <a:spcPts val="180"/>
              </a:spcBef>
              <a:spcAft>
                <a:spcPts val="0"/>
              </a:spcAft>
              <a:buSzPts val="630"/>
              <a:buNone/>
              <a:defRPr sz="900"/>
            </a:lvl7pPr>
            <a:lvl8pPr marL="3657600" lvl="7" indent="-228600" algn="l">
              <a:spcBef>
                <a:spcPts val="180"/>
              </a:spcBef>
              <a:spcAft>
                <a:spcPts val="0"/>
              </a:spcAft>
              <a:buSzPts val="630"/>
              <a:buNone/>
              <a:defRPr sz="900"/>
            </a:lvl8pPr>
            <a:lvl9pPr marL="4114800" lvl="8" indent="-228600" algn="l">
              <a:spcBef>
                <a:spcPts val="180"/>
              </a:spcBef>
              <a:spcAft>
                <a:spcPts val="0"/>
              </a:spcAft>
              <a:buSzPts val="630"/>
              <a:buNone/>
              <a:defRPr sz="900"/>
            </a:lvl9pPr>
          </a:lstStyle>
          <a:p>
            <a:endParaRPr/>
          </a:p>
        </p:txBody>
      </p:sp>
      <p:sp>
        <p:nvSpPr>
          <p:cNvPr id="46" name="Google Shape;46;p26"/>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6"/>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48" name="Google Shape;48;p26"/>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9"/>
        <p:cNvGrpSpPr/>
        <p:nvPr/>
      </p:nvGrpSpPr>
      <p:grpSpPr>
        <a:xfrm>
          <a:off x="0" y="0"/>
          <a:ext cx="0" cy="0"/>
          <a:chOff x="0" y="0"/>
          <a:chExt cx="0" cy="0"/>
        </a:xfrm>
      </p:grpSpPr>
      <p:sp>
        <p:nvSpPr>
          <p:cNvPr id="50" name="Google Shape;50;p27"/>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27"/>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370840" algn="l">
              <a:spcBef>
                <a:spcPts val="640"/>
              </a:spcBef>
              <a:spcAft>
                <a:spcPts val="0"/>
              </a:spcAft>
              <a:buSzPts val="2240"/>
              <a:buChar char="■"/>
              <a:defRPr sz="3200"/>
            </a:lvl1pPr>
            <a:lvl2pPr marL="914400" lvl="1" indent="-353060" algn="l">
              <a:spcBef>
                <a:spcPts val="560"/>
              </a:spcBef>
              <a:spcAft>
                <a:spcPts val="0"/>
              </a:spcAft>
              <a:buSzPts val="1960"/>
              <a:buChar char="■"/>
              <a:defRPr sz="2800"/>
            </a:lvl2pPr>
            <a:lvl3pPr marL="1371600" lvl="2" indent="-335280" algn="l">
              <a:spcBef>
                <a:spcPts val="480"/>
              </a:spcBef>
              <a:spcAft>
                <a:spcPts val="0"/>
              </a:spcAft>
              <a:buSzPts val="1680"/>
              <a:buChar char="■"/>
              <a:defRPr sz="2400"/>
            </a:lvl3pPr>
            <a:lvl4pPr marL="1828800" lvl="3" indent="-317500" algn="l">
              <a:spcBef>
                <a:spcPts val="400"/>
              </a:spcBef>
              <a:spcAft>
                <a:spcPts val="0"/>
              </a:spcAft>
              <a:buSzPts val="1400"/>
              <a:buChar char="■"/>
              <a:defRPr sz="2000"/>
            </a:lvl4pPr>
            <a:lvl5pPr marL="2286000" lvl="4" indent="-317500" algn="l">
              <a:spcBef>
                <a:spcPts val="400"/>
              </a:spcBef>
              <a:spcAft>
                <a:spcPts val="0"/>
              </a:spcAft>
              <a:buSzPts val="1400"/>
              <a:buChar char="■"/>
              <a:defRPr sz="2000"/>
            </a:lvl5pPr>
            <a:lvl6pPr marL="2743200" lvl="5" indent="-317500" algn="l">
              <a:spcBef>
                <a:spcPts val="400"/>
              </a:spcBef>
              <a:spcAft>
                <a:spcPts val="0"/>
              </a:spcAft>
              <a:buSzPts val="1400"/>
              <a:buChar char="■"/>
              <a:defRPr sz="2000"/>
            </a:lvl6pPr>
            <a:lvl7pPr marL="3200400" lvl="6" indent="-317500" algn="l">
              <a:spcBef>
                <a:spcPts val="400"/>
              </a:spcBef>
              <a:spcAft>
                <a:spcPts val="0"/>
              </a:spcAft>
              <a:buSzPts val="1400"/>
              <a:buChar char="■"/>
              <a:defRPr sz="2000"/>
            </a:lvl7pPr>
            <a:lvl8pPr marL="3657600" lvl="7" indent="-317500" algn="l">
              <a:spcBef>
                <a:spcPts val="400"/>
              </a:spcBef>
              <a:spcAft>
                <a:spcPts val="0"/>
              </a:spcAft>
              <a:buSzPts val="1400"/>
              <a:buChar char="■"/>
              <a:defRPr sz="2000"/>
            </a:lvl8pPr>
            <a:lvl9pPr marL="4114800" lvl="8" indent="-317500" algn="l">
              <a:spcBef>
                <a:spcPts val="400"/>
              </a:spcBef>
              <a:spcAft>
                <a:spcPts val="0"/>
              </a:spcAft>
              <a:buSzPts val="1400"/>
              <a:buChar char="■"/>
              <a:defRPr sz="2000"/>
            </a:lvl9pPr>
          </a:lstStyle>
          <a:p>
            <a:endParaRPr/>
          </a:p>
        </p:txBody>
      </p:sp>
      <p:sp>
        <p:nvSpPr>
          <p:cNvPr id="52" name="Google Shape;52;p27"/>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980"/>
              <a:buNone/>
              <a:defRPr sz="1400"/>
            </a:lvl1pPr>
            <a:lvl2pPr marL="914400" lvl="1" indent="-228600" algn="l">
              <a:spcBef>
                <a:spcPts val="240"/>
              </a:spcBef>
              <a:spcAft>
                <a:spcPts val="0"/>
              </a:spcAft>
              <a:buSzPts val="840"/>
              <a:buNone/>
              <a:defRPr sz="1200"/>
            </a:lvl2pPr>
            <a:lvl3pPr marL="1371600" lvl="2" indent="-228600" algn="l">
              <a:spcBef>
                <a:spcPts val="200"/>
              </a:spcBef>
              <a:spcAft>
                <a:spcPts val="0"/>
              </a:spcAft>
              <a:buSzPts val="70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630"/>
              <a:buNone/>
              <a:defRPr sz="900"/>
            </a:lvl5pPr>
            <a:lvl6pPr marL="2743200" lvl="5" indent="-228600" algn="l">
              <a:spcBef>
                <a:spcPts val="180"/>
              </a:spcBef>
              <a:spcAft>
                <a:spcPts val="0"/>
              </a:spcAft>
              <a:buSzPts val="630"/>
              <a:buNone/>
              <a:defRPr sz="900"/>
            </a:lvl6pPr>
            <a:lvl7pPr marL="3200400" lvl="6" indent="-228600" algn="l">
              <a:spcBef>
                <a:spcPts val="180"/>
              </a:spcBef>
              <a:spcAft>
                <a:spcPts val="0"/>
              </a:spcAft>
              <a:buSzPts val="630"/>
              <a:buNone/>
              <a:defRPr sz="900"/>
            </a:lvl7pPr>
            <a:lvl8pPr marL="3657600" lvl="7" indent="-228600" algn="l">
              <a:spcBef>
                <a:spcPts val="180"/>
              </a:spcBef>
              <a:spcAft>
                <a:spcPts val="0"/>
              </a:spcAft>
              <a:buSzPts val="630"/>
              <a:buNone/>
              <a:defRPr sz="900"/>
            </a:lvl8pPr>
            <a:lvl9pPr marL="4114800" lvl="8" indent="-228600" algn="l">
              <a:spcBef>
                <a:spcPts val="180"/>
              </a:spcBef>
              <a:spcAft>
                <a:spcPts val="0"/>
              </a:spcAft>
              <a:buSzPts val="630"/>
              <a:buNone/>
              <a:defRPr sz="900"/>
            </a:lvl9pPr>
          </a:lstStyle>
          <a:p>
            <a:endParaRPr/>
          </a:p>
        </p:txBody>
      </p:sp>
      <p:sp>
        <p:nvSpPr>
          <p:cNvPr id="53" name="Google Shape;53;p27"/>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7"/>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5" name="Google Shape;55;p27"/>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28"/>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8"/>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9" name="Google Shape;59;p28"/>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0"/>
        <p:cNvGrpSpPr/>
        <p:nvPr/>
      </p:nvGrpSpPr>
      <p:grpSpPr>
        <a:xfrm>
          <a:off x="0" y="0"/>
          <a:ext cx="0" cy="0"/>
          <a:chOff x="0" y="0"/>
          <a:chExt cx="0" cy="0"/>
        </a:xfrm>
      </p:grpSpPr>
      <p:sp>
        <p:nvSpPr>
          <p:cNvPr id="61" name="Google Shape;61;p2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2" name="Google Shape;62;p29"/>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9"/>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4" name="Google Shape;64;p29"/>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5"/>
        <p:cNvGrpSpPr/>
        <p:nvPr/>
      </p:nvGrpSpPr>
      <p:grpSpPr>
        <a:xfrm>
          <a:off x="0" y="0"/>
          <a:ext cx="0" cy="0"/>
          <a:chOff x="0" y="0"/>
          <a:chExt cx="0" cy="0"/>
        </a:xfrm>
      </p:grpSpPr>
      <p:sp>
        <p:nvSpPr>
          <p:cNvPr id="66" name="Google Shape;66;p3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30"/>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1680"/>
              <a:buNone/>
              <a:defRPr sz="2400" b="1"/>
            </a:lvl1pPr>
            <a:lvl2pPr marL="914400" lvl="1" indent="-228600" algn="l">
              <a:spcBef>
                <a:spcPts val="400"/>
              </a:spcBef>
              <a:spcAft>
                <a:spcPts val="0"/>
              </a:spcAft>
              <a:buSzPts val="14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120"/>
              <a:buNone/>
              <a:defRPr sz="1600" b="1"/>
            </a:lvl4pPr>
            <a:lvl5pPr marL="2286000" lvl="4" indent="-228600" algn="l">
              <a:spcBef>
                <a:spcPts val="320"/>
              </a:spcBef>
              <a:spcAft>
                <a:spcPts val="0"/>
              </a:spcAft>
              <a:buSzPts val="1120"/>
              <a:buNone/>
              <a:defRPr sz="1600" b="1"/>
            </a:lvl5pPr>
            <a:lvl6pPr marL="2743200" lvl="5" indent="-228600" algn="l">
              <a:spcBef>
                <a:spcPts val="320"/>
              </a:spcBef>
              <a:spcAft>
                <a:spcPts val="0"/>
              </a:spcAft>
              <a:buSzPts val="1120"/>
              <a:buNone/>
              <a:defRPr sz="1600" b="1"/>
            </a:lvl6pPr>
            <a:lvl7pPr marL="3200400" lvl="6" indent="-228600" algn="l">
              <a:spcBef>
                <a:spcPts val="320"/>
              </a:spcBef>
              <a:spcAft>
                <a:spcPts val="0"/>
              </a:spcAft>
              <a:buSzPts val="1120"/>
              <a:buNone/>
              <a:defRPr sz="1600" b="1"/>
            </a:lvl7pPr>
            <a:lvl8pPr marL="3657600" lvl="7" indent="-228600" algn="l">
              <a:spcBef>
                <a:spcPts val="320"/>
              </a:spcBef>
              <a:spcAft>
                <a:spcPts val="0"/>
              </a:spcAft>
              <a:buSzPts val="1120"/>
              <a:buNone/>
              <a:defRPr sz="1600" b="1"/>
            </a:lvl8pPr>
            <a:lvl9pPr marL="4114800" lvl="8" indent="-228600" algn="l">
              <a:spcBef>
                <a:spcPts val="320"/>
              </a:spcBef>
              <a:spcAft>
                <a:spcPts val="0"/>
              </a:spcAft>
              <a:buSzPts val="1120"/>
              <a:buNone/>
              <a:defRPr sz="1600" b="1"/>
            </a:lvl9pPr>
          </a:lstStyle>
          <a:p>
            <a:endParaRPr/>
          </a:p>
        </p:txBody>
      </p:sp>
      <p:sp>
        <p:nvSpPr>
          <p:cNvPr id="68" name="Google Shape;68;p3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35280" algn="l">
              <a:spcBef>
                <a:spcPts val="480"/>
              </a:spcBef>
              <a:spcAft>
                <a:spcPts val="0"/>
              </a:spcAft>
              <a:buSzPts val="1680"/>
              <a:buChar char="■"/>
              <a:defRPr sz="2400"/>
            </a:lvl1pPr>
            <a:lvl2pPr marL="914400" lvl="1" indent="-317500" algn="l">
              <a:spcBef>
                <a:spcPts val="400"/>
              </a:spcBef>
              <a:spcAft>
                <a:spcPts val="0"/>
              </a:spcAft>
              <a:buSzPts val="1400"/>
              <a:buChar char="■"/>
              <a:defRPr sz="2000"/>
            </a:lvl2pPr>
            <a:lvl3pPr marL="1371600" lvl="2" indent="-308610" algn="l">
              <a:spcBef>
                <a:spcPts val="360"/>
              </a:spcBef>
              <a:spcAft>
                <a:spcPts val="0"/>
              </a:spcAft>
              <a:buSzPts val="1260"/>
              <a:buChar char="■"/>
              <a:defRPr sz="1800"/>
            </a:lvl3pPr>
            <a:lvl4pPr marL="1828800" lvl="3" indent="-299719" algn="l">
              <a:spcBef>
                <a:spcPts val="320"/>
              </a:spcBef>
              <a:spcAft>
                <a:spcPts val="0"/>
              </a:spcAft>
              <a:buSzPts val="1120"/>
              <a:buChar char="■"/>
              <a:defRPr sz="1600"/>
            </a:lvl4pPr>
            <a:lvl5pPr marL="2286000" lvl="4" indent="-299720" algn="l">
              <a:spcBef>
                <a:spcPts val="320"/>
              </a:spcBef>
              <a:spcAft>
                <a:spcPts val="0"/>
              </a:spcAft>
              <a:buSzPts val="1120"/>
              <a:buChar char="■"/>
              <a:defRPr sz="1600"/>
            </a:lvl5pPr>
            <a:lvl6pPr marL="2743200" lvl="5" indent="-299720" algn="l">
              <a:spcBef>
                <a:spcPts val="320"/>
              </a:spcBef>
              <a:spcAft>
                <a:spcPts val="0"/>
              </a:spcAft>
              <a:buSzPts val="1120"/>
              <a:buChar char="■"/>
              <a:defRPr sz="1600"/>
            </a:lvl6pPr>
            <a:lvl7pPr marL="3200400" lvl="6" indent="-299720" algn="l">
              <a:spcBef>
                <a:spcPts val="320"/>
              </a:spcBef>
              <a:spcAft>
                <a:spcPts val="0"/>
              </a:spcAft>
              <a:buSzPts val="1120"/>
              <a:buChar char="■"/>
              <a:defRPr sz="1600"/>
            </a:lvl7pPr>
            <a:lvl8pPr marL="3657600" lvl="7" indent="-299720" algn="l">
              <a:spcBef>
                <a:spcPts val="320"/>
              </a:spcBef>
              <a:spcAft>
                <a:spcPts val="0"/>
              </a:spcAft>
              <a:buSzPts val="1120"/>
              <a:buChar char="■"/>
              <a:defRPr sz="1600"/>
            </a:lvl8pPr>
            <a:lvl9pPr marL="4114800" lvl="8" indent="-299720" algn="l">
              <a:spcBef>
                <a:spcPts val="320"/>
              </a:spcBef>
              <a:spcAft>
                <a:spcPts val="0"/>
              </a:spcAft>
              <a:buSzPts val="1120"/>
              <a:buChar char="■"/>
              <a:defRPr sz="1600"/>
            </a:lvl9pPr>
          </a:lstStyle>
          <a:p>
            <a:endParaRPr/>
          </a:p>
        </p:txBody>
      </p:sp>
      <p:sp>
        <p:nvSpPr>
          <p:cNvPr id="69" name="Google Shape;69;p30"/>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1680"/>
              <a:buNone/>
              <a:defRPr sz="2400" b="1"/>
            </a:lvl1pPr>
            <a:lvl2pPr marL="914400" lvl="1" indent="-228600" algn="l">
              <a:spcBef>
                <a:spcPts val="400"/>
              </a:spcBef>
              <a:spcAft>
                <a:spcPts val="0"/>
              </a:spcAft>
              <a:buSzPts val="14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120"/>
              <a:buNone/>
              <a:defRPr sz="1600" b="1"/>
            </a:lvl4pPr>
            <a:lvl5pPr marL="2286000" lvl="4" indent="-228600" algn="l">
              <a:spcBef>
                <a:spcPts val="320"/>
              </a:spcBef>
              <a:spcAft>
                <a:spcPts val="0"/>
              </a:spcAft>
              <a:buSzPts val="1120"/>
              <a:buNone/>
              <a:defRPr sz="1600" b="1"/>
            </a:lvl5pPr>
            <a:lvl6pPr marL="2743200" lvl="5" indent="-228600" algn="l">
              <a:spcBef>
                <a:spcPts val="320"/>
              </a:spcBef>
              <a:spcAft>
                <a:spcPts val="0"/>
              </a:spcAft>
              <a:buSzPts val="1120"/>
              <a:buNone/>
              <a:defRPr sz="1600" b="1"/>
            </a:lvl6pPr>
            <a:lvl7pPr marL="3200400" lvl="6" indent="-228600" algn="l">
              <a:spcBef>
                <a:spcPts val="320"/>
              </a:spcBef>
              <a:spcAft>
                <a:spcPts val="0"/>
              </a:spcAft>
              <a:buSzPts val="1120"/>
              <a:buNone/>
              <a:defRPr sz="1600" b="1"/>
            </a:lvl7pPr>
            <a:lvl8pPr marL="3657600" lvl="7" indent="-228600" algn="l">
              <a:spcBef>
                <a:spcPts val="320"/>
              </a:spcBef>
              <a:spcAft>
                <a:spcPts val="0"/>
              </a:spcAft>
              <a:buSzPts val="1120"/>
              <a:buNone/>
              <a:defRPr sz="1600" b="1"/>
            </a:lvl8pPr>
            <a:lvl9pPr marL="4114800" lvl="8" indent="-228600" algn="l">
              <a:spcBef>
                <a:spcPts val="320"/>
              </a:spcBef>
              <a:spcAft>
                <a:spcPts val="0"/>
              </a:spcAft>
              <a:buSzPts val="1120"/>
              <a:buNone/>
              <a:defRPr sz="1600" b="1"/>
            </a:lvl9pPr>
          </a:lstStyle>
          <a:p>
            <a:endParaRPr/>
          </a:p>
        </p:txBody>
      </p:sp>
      <p:sp>
        <p:nvSpPr>
          <p:cNvPr id="70" name="Google Shape;70;p30"/>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35280" algn="l">
              <a:spcBef>
                <a:spcPts val="480"/>
              </a:spcBef>
              <a:spcAft>
                <a:spcPts val="0"/>
              </a:spcAft>
              <a:buSzPts val="1680"/>
              <a:buChar char="■"/>
              <a:defRPr sz="2400"/>
            </a:lvl1pPr>
            <a:lvl2pPr marL="914400" lvl="1" indent="-317500" algn="l">
              <a:spcBef>
                <a:spcPts val="400"/>
              </a:spcBef>
              <a:spcAft>
                <a:spcPts val="0"/>
              </a:spcAft>
              <a:buSzPts val="1400"/>
              <a:buChar char="■"/>
              <a:defRPr sz="2000"/>
            </a:lvl2pPr>
            <a:lvl3pPr marL="1371600" lvl="2" indent="-308610" algn="l">
              <a:spcBef>
                <a:spcPts val="360"/>
              </a:spcBef>
              <a:spcAft>
                <a:spcPts val="0"/>
              </a:spcAft>
              <a:buSzPts val="1260"/>
              <a:buChar char="■"/>
              <a:defRPr sz="1800"/>
            </a:lvl3pPr>
            <a:lvl4pPr marL="1828800" lvl="3" indent="-299719" algn="l">
              <a:spcBef>
                <a:spcPts val="320"/>
              </a:spcBef>
              <a:spcAft>
                <a:spcPts val="0"/>
              </a:spcAft>
              <a:buSzPts val="1120"/>
              <a:buChar char="■"/>
              <a:defRPr sz="1600"/>
            </a:lvl4pPr>
            <a:lvl5pPr marL="2286000" lvl="4" indent="-299720" algn="l">
              <a:spcBef>
                <a:spcPts val="320"/>
              </a:spcBef>
              <a:spcAft>
                <a:spcPts val="0"/>
              </a:spcAft>
              <a:buSzPts val="1120"/>
              <a:buChar char="■"/>
              <a:defRPr sz="1600"/>
            </a:lvl5pPr>
            <a:lvl6pPr marL="2743200" lvl="5" indent="-299720" algn="l">
              <a:spcBef>
                <a:spcPts val="320"/>
              </a:spcBef>
              <a:spcAft>
                <a:spcPts val="0"/>
              </a:spcAft>
              <a:buSzPts val="1120"/>
              <a:buChar char="■"/>
              <a:defRPr sz="1600"/>
            </a:lvl6pPr>
            <a:lvl7pPr marL="3200400" lvl="6" indent="-299720" algn="l">
              <a:spcBef>
                <a:spcPts val="320"/>
              </a:spcBef>
              <a:spcAft>
                <a:spcPts val="0"/>
              </a:spcAft>
              <a:buSzPts val="1120"/>
              <a:buChar char="■"/>
              <a:defRPr sz="1600"/>
            </a:lvl7pPr>
            <a:lvl8pPr marL="3657600" lvl="7" indent="-299720" algn="l">
              <a:spcBef>
                <a:spcPts val="320"/>
              </a:spcBef>
              <a:spcAft>
                <a:spcPts val="0"/>
              </a:spcAft>
              <a:buSzPts val="1120"/>
              <a:buChar char="■"/>
              <a:defRPr sz="1600"/>
            </a:lvl8pPr>
            <a:lvl9pPr marL="4114800" lvl="8" indent="-299720" algn="l">
              <a:spcBef>
                <a:spcPts val="320"/>
              </a:spcBef>
              <a:spcAft>
                <a:spcPts val="0"/>
              </a:spcAft>
              <a:buSzPts val="1120"/>
              <a:buChar char="■"/>
              <a:defRPr sz="1600"/>
            </a:lvl9pPr>
          </a:lstStyle>
          <a:p>
            <a:endParaRPr/>
          </a:p>
        </p:txBody>
      </p:sp>
      <p:sp>
        <p:nvSpPr>
          <p:cNvPr id="71" name="Google Shape;71;p30"/>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0"/>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73" name="Google Shape;73;p30"/>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3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 name="Google Shape;76;p31"/>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353060" algn="l">
              <a:spcBef>
                <a:spcPts val="560"/>
              </a:spcBef>
              <a:spcAft>
                <a:spcPts val="0"/>
              </a:spcAft>
              <a:buSzPts val="1960"/>
              <a:buChar char="■"/>
              <a:defRPr sz="2800"/>
            </a:lvl1pPr>
            <a:lvl2pPr marL="914400" lvl="1" indent="-335280" algn="l">
              <a:spcBef>
                <a:spcPts val="480"/>
              </a:spcBef>
              <a:spcAft>
                <a:spcPts val="0"/>
              </a:spcAft>
              <a:buSzPts val="1680"/>
              <a:buChar char="■"/>
              <a:defRPr sz="2400"/>
            </a:lvl2pPr>
            <a:lvl3pPr marL="1371600" lvl="2" indent="-317500" algn="l">
              <a:spcBef>
                <a:spcPts val="400"/>
              </a:spcBef>
              <a:spcAft>
                <a:spcPts val="0"/>
              </a:spcAft>
              <a:buSzPts val="1400"/>
              <a:buChar char="■"/>
              <a:defRPr sz="2000"/>
            </a:lvl3pPr>
            <a:lvl4pPr marL="1828800" lvl="3" indent="-308610" algn="l">
              <a:spcBef>
                <a:spcPts val="360"/>
              </a:spcBef>
              <a:spcAft>
                <a:spcPts val="0"/>
              </a:spcAft>
              <a:buSzPts val="1260"/>
              <a:buChar char="■"/>
              <a:defRPr sz="1800"/>
            </a:lvl4pPr>
            <a:lvl5pPr marL="2286000" lvl="4" indent="-308610" algn="l">
              <a:spcBef>
                <a:spcPts val="360"/>
              </a:spcBef>
              <a:spcAft>
                <a:spcPts val="0"/>
              </a:spcAft>
              <a:buSzPts val="1260"/>
              <a:buChar char="■"/>
              <a:defRPr sz="1800"/>
            </a:lvl5pPr>
            <a:lvl6pPr marL="2743200" lvl="5" indent="-308610" algn="l">
              <a:spcBef>
                <a:spcPts val="360"/>
              </a:spcBef>
              <a:spcAft>
                <a:spcPts val="0"/>
              </a:spcAft>
              <a:buSzPts val="1260"/>
              <a:buChar char="■"/>
              <a:defRPr sz="1800"/>
            </a:lvl6pPr>
            <a:lvl7pPr marL="3200400" lvl="6" indent="-308610" algn="l">
              <a:spcBef>
                <a:spcPts val="360"/>
              </a:spcBef>
              <a:spcAft>
                <a:spcPts val="0"/>
              </a:spcAft>
              <a:buSzPts val="1260"/>
              <a:buChar char="■"/>
              <a:defRPr sz="1800"/>
            </a:lvl7pPr>
            <a:lvl8pPr marL="3657600" lvl="7" indent="-308609" algn="l">
              <a:spcBef>
                <a:spcPts val="360"/>
              </a:spcBef>
              <a:spcAft>
                <a:spcPts val="0"/>
              </a:spcAft>
              <a:buSzPts val="1260"/>
              <a:buChar char="■"/>
              <a:defRPr sz="1800"/>
            </a:lvl8pPr>
            <a:lvl9pPr marL="4114800" lvl="8" indent="-308609" algn="l">
              <a:spcBef>
                <a:spcPts val="360"/>
              </a:spcBef>
              <a:spcAft>
                <a:spcPts val="0"/>
              </a:spcAft>
              <a:buSzPts val="1260"/>
              <a:buChar char="■"/>
              <a:defRPr sz="1800"/>
            </a:lvl9pPr>
          </a:lstStyle>
          <a:p>
            <a:endParaRPr/>
          </a:p>
        </p:txBody>
      </p:sp>
      <p:sp>
        <p:nvSpPr>
          <p:cNvPr id="77" name="Google Shape;77;p31"/>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353060" algn="l">
              <a:spcBef>
                <a:spcPts val="560"/>
              </a:spcBef>
              <a:spcAft>
                <a:spcPts val="0"/>
              </a:spcAft>
              <a:buSzPts val="1960"/>
              <a:buChar char="■"/>
              <a:defRPr sz="2800"/>
            </a:lvl1pPr>
            <a:lvl2pPr marL="914400" lvl="1" indent="-335280" algn="l">
              <a:spcBef>
                <a:spcPts val="480"/>
              </a:spcBef>
              <a:spcAft>
                <a:spcPts val="0"/>
              </a:spcAft>
              <a:buSzPts val="1680"/>
              <a:buChar char="■"/>
              <a:defRPr sz="2400"/>
            </a:lvl2pPr>
            <a:lvl3pPr marL="1371600" lvl="2" indent="-317500" algn="l">
              <a:spcBef>
                <a:spcPts val="400"/>
              </a:spcBef>
              <a:spcAft>
                <a:spcPts val="0"/>
              </a:spcAft>
              <a:buSzPts val="1400"/>
              <a:buChar char="■"/>
              <a:defRPr sz="2000"/>
            </a:lvl3pPr>
            <a:lvl4pPr marL="1828800" lvl="3" indent="-308610" algn="l">
              <a:spcBef>
                <a:spcPts val="360"/>
              </a:spcBef>
              <a:spcAft>
                <a:spcPts val="0"/>
              </a:spcAft>
              <a:buSzPts val="1260"/>
              <a:buChar char="■"/>
              <a:defRPr sz="1800"/>
            </a:lvl4pPr>
            <a:lvl5pPr marL="2286000" lvl="4" indent="-308610" algn="l">
              <a:spcBef>
                <a:spcPts val="360"/>
              </a:spcBef>
              <a:spcAft>
                <a:spcPts val="0"/>
              </a:spcAft>
              <a:buSzPts val="1260"/>
              <a:buChar char="■"/>
              <a:defRPr sz="1800"/>
            </a:lvl5pPr>
            <a:lvl6pPr marL="2743200" lvl="5" indent="-308610" algn="l">
              <a:spcBef>
                <a:spcPts val="360"/>
              </a:spcBef>
              <a:spcAft>
                <a:spcPts val="0"/>
              </a:spcAft>
              <a:buSzPts val="1260"/>
              <a:buChar char="■"/>
              <a:defRPr sz="1800"/>
            </a:lvl6pPr>
            <a:lvl7pPr marL="3200400" lvl="6" indent="-308610" algn="l">
              <a:spcBef>
                <a:spcPts val="360"/>
              </a:spcBef>
              <a:spcAft>
                <a:spcPts val="0"/>
              </a:spcAft>
              <a:buSzPts val="1260"/>
              <a:buChar char="■"/>
              <a:defRPr sz="1800"/>
            </a:lvl7pPr>
            <a:lvl8pPr marL="3657600" lvl="7" indent="-308609" algn="l">
              <a:spcBef>
                <a:spcPts val="360"/>
              </a:spcBef>
              <a:spcAft>
                <a:spcPts val="0"/>
              </a:spcAft>
              <a:buSzPts val="1260"/>
              <a:buChar char="■"/>
              <a:defRPr sz="1800"/>
            </a:lvl8pPr>
            <a:lvl9pPr marL="4114800" lvl="8" indent="-308609" algn="l">
              <a:spcBef>
                <a:spcPts val="360"/>
              </a:spcBef>
              <a:spcAft>
                <a:spcPts val="0"/>
              </a:spcAft>
              <a:buSzPts val="1260"/>
              <a:buChar char="■"/>
              <a:defRPr sz="1800"/>
            </a:lvl9pPr>
          </a:lstStyle>
          <a:p>
            <a:endParaRPr/>
          </a:p>
        </p:txBody>
      </p:sp>
      <p:sp>
        <p:nvSpPr>
          <p:cNvPr id="78" name="Google Shape;78;p31"/>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31"/>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80" name="Google Shape;80;p31"/>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
        <p:cNvGrpSpPr/>
        <p:nvPr/>
      </p:nvGrpSpPr>
      <p:grpSpPr>
        <a:xfrm>
          <a:off x="0" y="0"/>
          <a:ext cx="0" cy="0"/>
          <a:chOff x="0" y="0"/>
          <a:chExt cx="0" cy="0"/>
        </a:xfrm>
      </p:grpSpPr>
      <p:sp>
        <p:nvSpPr>
          <p:cNvPr id="10" name="Google Shape;10;p20"/>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1pPr>
            <a:lvl2pPr marR="0" lvl="1"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9pPr>
          </a:lstStyle>
          <a:p>
            <a:endParaRPr/>
          </a:p>
        </p:txBody>
      </p:sp>
      <p:sp>
        <p:nvSpPr>
          <p:cNvPr id="11" name="Google Shape;11;p20"/>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grpSp>
        <p:nvGrpSpPr>
          <p:cNvPr id="12" name="Google Shape;12;p20"/>
          <p:cNvGrpSpPr/>
          <p:nvPr/>
        </p:nvGrpSpPr>
        <p:grpSpPr>
          <a:xfrm>
            <a:off x="0" y="0"/>
            <a:ext cx="9140825" cy="6850062"/>
            <a:chOff x="0" y="0"/>
            <a:chExt cx="5758" cy="4315"/>
          </a:xfrm>
        </p:grpSpPr>
        <p:grpSp>
          <p:nvGrpSpPr>
            <p:cNvPr id="13" name="Google Shape;13;p20"/>
            <p:cNvGrpSpPr/>
            <p:nvPr/>
          </p:nvGrpSpPr>
          <p:grpSpPr>
            <a:xfrm>
              <a:off x="1728" y="2230"/>
              <a:ext cx="4027" cy="2085"/>
              <a:chOff x="1728" y="2230"/>
              <a:chExt cx="4027" cy="2085"/>
            </a:xfrm>
          </p:grpSpPr>
          <p:sp>
            <p:nvSpPr>
              <p:cNvPr id="14" name="Google Shape;14;p20"/>
              <p:cNvSpPr/>
              <p:nvPr/>
            </p:nvSpPr>
            <p:spPr>
              <a:xfrm>
                <a:off x="1728" y="2644"/>
                <a:ext cx="2882" cy="1671"/>
              </a:xfrm>
              <a:custGeom>
                <a:avLst/>
                <a:gdLst/>
                <a:ahLst/>
                <a:cxnLst/>
                <a:rect l="l" t="t" r="r" b="b"/>
                <a:pathLst>
                  <a:path w="2882" h="1671" extrusionOk="0">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002E8B"/>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sp>
            <p:nvSpPr>
              <p:cNvPr id="15" name="Google Shape;15;p20"/>
              <p:cNvSpPr/>
              <p:nvPr/>
            </p:nvSpPr>
            <p:spPr>
              <a:xfrm>
                <a:off x="4170" y="2671"/>
                <a:ext cx="1259" cy="811"/>
              </a:xfrm>
              <a:custGeom>
                <a:avLst/>
                <a:gdLst/>
                <a:ahLst/>
                <a:cxnLst/>
                <a:rect l="l" t="t" r="r" b="b"/>
                <a:pathLst>
                  <a:path w="1259" h="811" extrusionOk="0">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002E8B"/>
                  </a:gs>
                </a:gsLst>
                <a:lin ang="27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sp>
            <p:nvSpPr>
              <p:cNvPr id="16" name="Google Shape;16;p20"/>
              <p:cNvSpPr/>
              <p:nvPr/>
            </p:nvSpPr>
            <p:spPr>
              <a:xfrm>
                <a:off x="2900" y="3346"/>
                <a:ext cx="2849" cy="969"/>
              </a:xfrm>
              <a:custGeom>
                <a:avLst/>
                <a:gdLst/>
                <a:ahLst/>
                <a:cxnLst/>
                <a:rect l="l" t="t" r="r" b="b"/>
                <a:pathLst>
                  <a:path w="2849" h="969" extrusionOk="0">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002A7D"/>
                  </a:gs>
                  <a:gs pos="100000">
                    <a:schemeClr val="dk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sp>
            <p:nvSpPr>
              <p:cNvPr id="17" name="Google Shape;17;p20"/>
              <p:cNvSpPr/>
              <p:nvPr/>
            </p:nvSpPr>
            <p:spPr>
              <a:xfrm>
                <a:off x="2748" y="2230"/>
                <a:ext cx="3007" cy="2085"/>
              </a:xfrm>
              <a:custGeom>
                <a:avLst/>
                <a:gdLst/>
                <a:ahLst/>
                <a:cxnLst/>
                <a:rect l="l" t="t" r="r" b="b"/>
                <a:pathLst>
                  <a:path w="3007" h="2085" extrusionOk="0">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sp>
            <p:nvSpPr>
              <p:cNvPr id="18" name="Google Shape;18;p20"/>
              <p:cNvSpPr/>
              <p:nvPr/>
            </p:nvSpPr>
            <p:spPr>
              <a:xfrm>
                <a:off x="4501" y="2317"/>
                <a:ext cx="1248" cy="539"/>
              </a:xfrm>
              <a:custGeom>
                <a:avLst/>
                <a:gdLst/>
                <a:ahLst/>
                <a:cxnLst/>
                <a:rect l="l" t="t" r="r" b="b"/>
                <a:pathLst>
                  <a:path w="1248" h="539" extrusionOk="0">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002D86"/>
                  </a:gs>
                  <a:gs pos="100000">
                    <a:schemeClr val="dk2"/>
                  </a:gs>
                </a:gsLst>
                <a:lin ang="27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grpSp>
        <p:sp>
          <p:nvSpPr>
            <p:cNvPr id="19" name="Google Shape;19;p20"/>
            <p:cNvSpPr/>
            <p:nvPr/>
          </p:nvSpPr>
          <p:spPr>
            <a:xfrm>
              <a:off x="3322" y="1341"/>
              <a:ext cx="1825" cy="1537"/>
            </a:xfrm>
            <a:custGeom>
              <a:avLst/>
              <a:gdLst/>
              <a:ahLst/>
              <a:cxnLst/>
              <a:rect l="l" t="t" r="r" b="b"/>
              <a:pathLst>
                <a:path w="2296" h="1469" extrusionOk="0">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002B82"/>
                </a:gs>
                <a:gs pos="100000">
                  <a:schemeClr val="dk2"/>
                </a:gs>
              </a:gsLst>
              <a:lin ang="27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sp>
          <p:nvSpPr>
            <p:cNvPr id="20" name="Google Shape;20;p20"/>
            <p:cNvSpPr/>
            <p:nvPr/>
          </p:nvSpPr>
          <p:spPr>
            <a:xfrm>
              <a:off x="0" y="0"/>
              <a:ext cx="5758" cy="1776"/>
            </a:xfrm>
            <a:custGeom>
              <a:avLst/>
              <a:gdLst/>
              <a:ahLst/>
              <a:cxnLst/>
              <a:rect l="l" t="t" r="r" b="b"/>
              <a:pathLst>
                <a:path w="5740" h="1906" extrusionOk="0">
                  <a:moveTo>
                    <a:pt x="0" y="0"/>
                  </a:moveTo>
                  <a:lnTo>
                    <a:pt x="0" y="1906"/>
                  </a:lnTo>
                  <a:lnTo>
                    <a:pt x="5740" y="1906"/>
                  </a:lnTo>
                  <a:lnTo>
                    <a:pt x="5740" y="0"/>
                  </a:lnTo>
                  <a:lnTo>
                    <a:pt x="0" y="0"/>
                  </a:lnTo>
                  <a:close/>
                </a:path>
              </a:pathLst>
            </a:custGeom>
            <a:gradFill>
              <a:gsLst>
                <a:gs pos="0">
                  <a:schemeClr val="dk1"/>
                </a:gs>
                <a:gs pos="100000">
                  <a:schemeClr val="dk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grpSp>
      <p:sp>
        <p:nvSpPr>
          <p:cNvPr id="21" name="Google Shape;21;p2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1pPr>
            <a:lvl2pPr marR="0" lvl="1"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2pPr>
            <a:lvl3pPr marR="0" lvl="2"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3pPr>
            <a:lvl4pPr marR="0" lvl="3"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4pPr>
            <a:lvl5pPr marR="0" lvl="4"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5pPr>
            <a:lvl6pPr marR="0" lvl="5"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6pPr>
            <a:lvl7pPr marR="0" lvl="6"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7pPr>
            <a:lvl8pPr marR="0" lvl="7"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8pPr>
            <a:lvl9pPr marR="0" lvl="8"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9pPr>
          </a:lstStyle>
          <a:p>
            <a:endParaRPr/>
          </a:p>
        </p:txBody>
      </p:sp>
      <p:sp>
        <p:nvSpPr>
          <p:cNvPr id="22" name="Google Shape;22;p20"/>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a:solidFill>
                  <a:schemeClr val="lt1"/>
                </a:solidFill>
                <a:latin typeface="Garamond"/>
                <a:ea typeface="Garamond"/>
                <a:cs typeface="Garamond"/>
                <a:sym typeface="Garamond"/>
              </a:defRPr>
            </a:lvl1pPr>
            <a:lvl2pPr marR="0" lvl="1"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9pPr>
          </a:lstStyle>
          <a:p>
            <a:endParaRPr/>
          </a:p>
        </p:txBody>
      </p:sp>
      <p:sp>
        <p:nvSpPr>
          <p:cNvPr id="23" name="Google Shape;23;p2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370840" algn="l" rtl="0">
              <a:spcBef>
                <a:spcPts val="640"/>
              </a:spcBef>
              <a:spcAft>
                <a:spcPts val="0"/>
              </a:spcAft>
              <a:buClr>
                <a:schemeClr val="hlink"/>
              </a:buClr>
              <a:buSzPts val="2240"/>
              <a:buFont typeface="Noto Sans Symbols"/>
              <a:buChar char="■"/>
              <a:defRPr sz="3200" b="0" i="0" u="none" strike="noStrike" cap="none">
                <a:solidFill>
                  <a:schemeClr val="lt1"/>
                </a:solidFill>
                <a:latin typeface="Garamond"/>
                <a:ea typeface="Garamond"/>
                <a:cs typeface="Garamond"/>
                <a:sym typeface="Garamond"/>
              </a:defRPr>
            </a:lvl1pPr>
            <a:lvl2pPr marL="914400" marR="0" lvl="1" indent="-353060" algn="l" rtl="0">
              <a:spcBef>
                <a:spcPts val="560"/>
              </a:spcBef>
              <a:spcAft>
                <a:spcPts val="0"/>
              </a:spcAft>
              <a:buClr>
                <a:schemeClr val="accent2"/>
              </a:buClr>
              <a:buSzPts val="1960"/>
              <a:buFont typeface="Noto Sans Symbols"/>
              <a:buChar char="■"/>
              <a:defRPr sz="2800" b="0" i="0" u="none" strike="noStrike" cap="none">
                <a:solidFill>
                  <a:schemeClr val="lt1"/>
                </a:solidFill>
                <a:latin typeface="Garamond"/>
                <a:ea typeface="Garamond"/>
                <a:cs typeface="Garamond"/>
                <a:sym typeface="Garamond"/>
              </a:defRPr>
            </a:lvl2pPr>
            <a:lvl3pPr marL="1371600" marR="0" lvl="2" indent="-335280" algn="l" rtl="0">
              <a:spcBef>
                <a:spcPts val="480"/>
              </a:spcBef>
              <a:spcAft>
                <a:spcPts val="0"/>
              </a:spcAft>
              <a:buClr>
                <a:schemeClr val="lt2"/>
              </a:buClr>
              <a:buSzPts val="1680"/>
              <a:buFont typeface="Noto Sans Symbols"/>
              <a:buChar char="■"/>
              <a:defRPr sz="2400" b="0" i="0" u="none" strike="noStrike" cap="none">
                <a:solidFill>
                  <a:schemeClr val="lt1"/>
                </a:solidFill>
                <a:latin typeface="Garamond"/>
                <a:ea typeface="Garamond"/>
                <a:cs typeface="Garamond"/>
                <a:sym typeface="Garamond"/>
              </a:defRPr>
            </a:lvl3pPr>
            <a:lvl4pPr marL="1828800" marR="0" lvl="3" indent="-317500" algn="l" rtl="0">
              <a:spcBef>
                <a:spcPts val="400"/>
              </a:spcBef>
              <a:spcAft>
                <a:spcPts val="0"/>
              </a:spcAft>
              <a:buClr>
                <a:schemeClr val="accent2"/>
              </a:buClr>
              <a:buSzPts val="1400"/>
              <a:buFont typeface="Noto Sans Symbols"/>
              <a:buChar char="■"/>
              <a:defRPr sz="2000" b="0" i="0" u="none" strike="noStrike" cap="none">
                <a:solidFill>
                  <a:schemeClr val="lt1"/>
                </a:solidFill>
                <a:latin typeface="Garamond"/>
                <a:ea typeface="Garamond"/>
                <a:cs typeface="Garamond"/>
                <a:sym typeface="Garamond"/>
              </a:defRPr>
            </a:lvl4pPr>
            <a:lvl5pPr marL="2286000" marR="0" lvl="4"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5pPr>
            <a:lvl6pPr marL="2743200" marR="0" lvl="5"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6pPr>
            <a:lvl7pPr marL="3200400" marR="0" lvl="6"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7pPr>
            <a:lvl8pPr marL="3657600" marR="0" lvl="7"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8pPr>
            <a:lvl9pPr marL="4114800" marR="0" lvl="8"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87"/>
        <p:cNvGrpSpPr/>
        <p:nvPr/>
      </p:nvGrpSpPr>
      <p:grpSpPr>
        <a:xfrm>
          <a:off x="0" y="0"/>
          <a:ext cx="0" cy="0"/>
          <a:chOff x="0" y="0"/>
          <a:chExt cx="0" cy="0"/>
        </a:xfrm>
      </p:grpSpPr>
      <p:grpSp>
        <p:nvGrpSpPr>
          <p:cNvPr id="88" name="Google Shape;88;p22"/>
          <p:cNvGrpSpPr/>
          <p:nvPr/>
        </p:nvGrpSpPr>
        <p:grpSpPr>
          <a:xfrm>
            <a:off x="0" y="0"/>
            <a:ext cx="9140825" cy="6850062"/>
            <a:chOff x="0" y="0"/>
            <a:chExt cx="5758" cy="4315"/>
          </a:xfrm>
        </p:grpSpPr>
        <p:grpSp>
          <p:nvGrpSpPr>
            <p:cNvPr id="89" name="Google Shape;89;p22"/>
            <p:cNvGrpSpPr/>
            <p:nvPr/>
          </p:nvGrpSpPr>
          <p:grpSpPr>
            <a:xfrm>
              <a:off x="1728" y="2230"/>
              <a:ext cx="4027" cy="2085"/>
              <a:chOff x="1728" y="2230"/>
              <a:chExt cx="4027" cy="2085"/>
            </a:xfrm>
          </p:grpSpPr>
          <p:sp>
            <p:nvSpPr>
              <p:cNvPr id="90" name="Google Shape;90;p22"/>
              <p:cNvSpPr/>
              <p:nvPr/>
            </p:nvSpPr>
            <p:spPr>
              <a:xfrm>
                <a:off x="1728" y="2644"/>
                <a:ext cx="2882" cy="1671"/>
              </a:xfrm>
              <a:custGeom>
                <a:avLst/>
                <a:gdLst/>
                <a:ahLst/>
                <a:cxnLst/>
                <a:rect l="l" t="t" r="r" b="b"/>
                <a:pathLst>
                  <a:path w="2882" h="1671" extrusionOk="0">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002E8B"/>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sp>
            <p:nvSpPr>
              <p:cNvPr id="91" name="Google Shape;91;p22"/>
              <p:cNvSpPr/>
              <p:nvPr/>
            </p:nvSpPr>
            <p:spPr>
              <a:xfrm>
                <a:off x="4170" y="2671"/>
                <a:ext cx="1259" cy="811"/>
              </a:xfrm>
              <a:custGeom>
                <a:avLst/>
                <a:gdLst/>
                <a:ahLst/>
                <a:cxnLst/>
                <a:rect l="l" t="t" r="r" b="b"/>
                <a:pathLst>
                  <a:path w="1259" h="811" extrusionOk="0">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002E8B"/>
                  </a:gs>
                </a:gsLst>
                <a:lin ang="27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sp>
            <p:nvSpPr>
              <p:cNvPr id="92" name="Google Shape;92;p22"/>
              <p:cNvSpPr/>
              <p:nvPr/>
            </p:nvSpPr>
            <p:spPr>
              <a:xfrm>
                <a:off x="2900" y="3346"/>
                <a:ext cx="2849" cy="969"/>
              </a:xfrm>
              <a:custGeom>
                <a:avLst/>
                <a:gdLst/>
                <a:ahLst/>
                <a:cxnLst/>
                <a:rect l="l" t="t" r="r" b="b"/>
                <a:pathLst>
                  <a:path w="2849" h="969" extrusionOk="0">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002A7D"/>
                  </a:gs>
                  <a:gs pos="100000">
                    <a:schemeClr val="dk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sp>
            <p:nvSpPr>
              <p:cNvPr id="93" name="Google Shape;93;p22"/>
              <p:cNvSpPr/>
              <p:nvPr/>
            </p:nvSpPr>
            <p:spPr>
              <a:xfrm>
                <a:off x="2748" y="2230"/>
                <a:ext cx="3007" cy="2085"/>
              </a:xfrm>
              <a:custGeom>
                <a:avLst/>
                <a:gdLst/>
                <a:ahLst/>
                <a:cxnLst/>
                <a:rect l="l" t="t" r="r" b="b"/>
                <a:pathLst>
                  <a:path w="3007" h="2085" extrusionOk="0">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sp>
            <p:nvSpPr>
              <p:cNvPr id="94" name="Google Shape;94;p22"/>
              <p:cNvSpPr/>
              <p:nvPr/>
            </p:nvSpPr>
            <p:spPr>
              <a:xfrm>
                <a:off x="4501" y="2317"/>
                <a:ext cx="1248" cy="539"/>
              </a:xfrm>
              <a:custGeom>
                <a:avLst/>
                <a:gdLst/>
                <a:ahLst/>
                <a:cxnLst/>
                <a:rect l="l" t="t" r="r" b="b"/>
                <a:pathLst>
                  <a:path w="1248" h="539" extrusionOk="0">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002D86"/>
                  </a:gs>
                  <a:gs pos="100000">
                    <a:schemeClr val="dk2"/>
                  </a:gs>
                </a:gsLst>
                <a:lin ang="27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grpSp>
        <p:sp>
          <p:nvSpPr>
            <p:cNvPr id="95" name="Google Shape;95;p22"/>
            <p:cNvSpPr/>
            <p:nvPr/>
          </p:nvSpPr>
          <p:spPr>
            <a:xfrm>
              <a:off x="3322" y="1341"/>
              <a:ext cx="1825" cy="1537"/>
            </a:xfrm>
            <a:custGeom>
              <a:avLst/>
              <a:gdLst/>
              <a:ahLst/>
              <a:cxnLst/>
              <a:rect l="l" t="t" r="r" b="b"/>
              <a:pathLst>
                <a:path w="2296" h="1469" extrusionOk="0">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002B82"/>
                </a:gs>
                <a:gs pos="100000">
                  <a:schemeClr val="dk2"/>
                </a:gs>
              </a:gsLst>
              <a:lin ang="27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sp>
          <p:nvSpPr>
            <p:cNvPr id="96" name="Google Shape;96;p22"/>
            <p:cNvSpPr/>
            <p:nvPr/>
          </p:nvSpPr>
          <p:spPr>
            <a:xfrm>
              <a:off x="0" y="0"/>
              <a:ext cx="5758" cy="1776"/>
            </a:xfrm>
            <a:custGeom>
              <a:avLst/>
              <a:gdLst/>
              <a:ahLst/>
              <a:cxnLst/>
              <a:rect l="l" t="t" r="r" b="b"/>
              <a:pathLst>
                <a:path w="5740" h="1906" extrusionOk="0">
                  <a:moveTo>
                    <a:pt x="0" y="0"/>
                  </a:moveTo>
                  <a:lnTo>
                    <a:pt x="0" y="1906"/>
                  </a:lnTo>
                  <a:lnTo>
                    <a:pt x="5740" y="1906"/>
                  </a:lnTo>
                  <a:lnTo>
                    <a:pt x="5740" y="0"/>
                  </a:lnTo>
                  <a:lnTo>
                    <a:pt x="0" y="0"/>
                  </a:lnTo>
                  <a:close/>
                </a:path>
              </a:pathLst>
            </a:custGeom>
            <a:gradFill>
              <a:gsLst>
                <a:gs pos="0">
                  <a:schemeClr val="dk1"/>
                </a:gs>
                <a:gs pos="100000">
                  <a:schemeClr val="dk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grpSp>
      <p:sp>
        <p:nvSpPr>
          <p:cNvPr id="97" name="Google Shape;97;p2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1pPr>
            <a:lvl2pPr marR="0" lvl="1"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2pPr>
            <a:lvl3pPr marR="0" lvl="2"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3pPr>
            <a:lvl4pPr marR="0" lvl="3"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4pPr>
            <a:lvl5pPr marR="0" lvl="4"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5pPr>
            <a:lvl6pPr marR="0" lvl="5"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6pPr>
            <a:lvl7pPr marR="0" lvl="6"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7pPr>
            <a:lvl8pPr marR="0" lvl="7"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8pPr>
            <a:lvl9pPr marR="0" lvl="8"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9pPr>
          </a:lstStyle>
          <a:p>
            <a:endParaRPr/>
          </a:p>
        </p:txBody>
      </p:sp>
      <p:sp>
        <p:nvSpPr>
          <p:cNvPr id="98" name="Google Shape;98;p2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370840" algn="l" rtl="0">
              <a:spcBef>
                <a:spcPts val="640"/>
              </a:spcBef>
              <a:spcAft>
                <a:spcPts val="0"/>
              </a:spcAft>
              <a:buClr>
                <a:schemeClr val="hlink"/>
              </a:buClr>
              <a:buSzPts val="2240"/>
              <a:buFont typeface="Noto Sans Symbols"/>
              <a:buChar char="■"/>
              <a:defRPr sz="3200" b="0" i="0" u="none" strike="noStrike" cap="none">
                <a:solidFill>
                  <a:schemeClr val="lt1"/>
                </a:solidFill>
                <a:latin typeface="Garamond"/>
                <a:ea typeface="Garamond"/>
                <a:cs typeface="Garamond"/>
                <a:sym typeface="Garamond"/>
              </a:defRPr>
            </a:lvl1pPr>
            <a:lvl2pPr marL="914400" marR="0" lvl="1" indent="-353060" algn="l" rtl="0">
              <a:spcBef>
                <a:spcPts val="560"/>
              </a:spcBef>
              <a:spcAft>
                <a:spcPts val="0"/>
              </a:spcAft>
              <a:buClr>
                <a:schemeClr val="accent2"/>
              </a:buClr>
              <a:buSzPts val="1960"/>
              <a:buFont typeface="Noto Sans Symbols"/>
              <a:buChar char="■"/>
              <a:defRPr sz="2800" b="0" i="0" u="none" strike="noStrike" cap="none">
                <a:solidFill>
                  <a:schemeClr val="lt1"/>
                </a:solidFill>
                <a:latin typeface="Garamond"/>
                <a:ea typeface="Garamond"/>
                <a:cs typeface="Garamond"/>
                <a:sym typeface="Garamond"/>
              </a:defRPr>
            </a:lvl2pPr>
            <a:lvl3pPr marL="1371600" marR="0" lvl="2" indent="-335280" algn="l" rtl="0">
              <a:spcBef>
                <a:spcPts val="480"/>
              </a:spcBef>
              <a:spcAft>
                <a:spcPts val="0"/>
              </a:spcAft>
              <a:buClr>
                <a:schemeClr val="lt2"/>
              </a:buClr>
              <a:buSzPts val="1680"/>
              <a:buFont typeface="Noto Sans Symbols"/>
              <a:buChar char="■"/>
              <a:defRPr sz="2400" b="0" i="0" u="none" strike="noStrike" cap="none">
                <a:solidFill>
                  <a:schemeClr val="lt1"/>
                </a:solidFill>
                <a:latin typeface="Garamond"/>
                <a:ea typeface="Garamond"/>
                <a:cs typeface="Garamond"/>
                <a:sym typeface="Garamond"/>
              </a:defRPr>
            </a:lvl3pPr>
            <a:lvl4pPr marL="1828800" marR="0" lvl="3" indent="-317500" algn="l" rtl="0">
              <a:spcBef>
                <a:spcPts val="400"/>
              </a:spcBef>
              <a:spcAft>
                <a:spcPts val="0"/>
              </a:spcAft>
              <a:buClr>
                <a:schemeClr val="accent2"/>
              </a:buClr>
              <a:buSzPts val="1400"/>
              <a:buFont typeface="Noto Sans Symbols"/>
              <a:buChar char="■"/>
              <a:defRPr sz="2000" b="0" i="0" u="none" strike="noStrike" cap="none">
                <a:solidFill>
                  <a:schemeClr val="lt1"/>
                </a:solidFill>
                <a:latin typeface="Garamond"/>
                <a:ea typeface="Garamond"/>
                <a:cs typeface="Garamond"/>
                <a:sym typeface="Garamond"/>
              </a:defRPr>
            </a:lvl4pPr>
            <a:lvl5pPr marL="2286000" marR="0" lvl="4"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5pPr>
            <a:lvl6pPr marL="2743200" marR="0" lvl="5"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6pPr>
            <a:lvl7pPr marL="3200400" marR="0" lvl="6"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7pPr>
            <a:lvl8pPr marL="3657600" marR="0" lvl="7"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8pPr>
            <a:lvl9pPr marL="4114800" marR="0" lvl="8"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9pPr>
          </a:lstStyle>
          <a:p>
            <a:endParaRPr/>
          </a:p>
        </p:txBody>
      </p:sp>
      <p:sp>
        <p:nvSpPr>
          <p:cNvPr id="99" name="Google Shape;99;p22"/>
          <p:cNvSpPr txBox="1">
            <a:spLocks noGrp="1"/>
          </p:cNvSpPr>
          <p:nvPr>
            <p:ph type="dt" idx="10"/>
          </p:nvPr>
        </p:nvSpPr>
        <p:spPr>
          <a:xfrm>
            <a:off x="457200" y="6248400"/>
            <a:ext cx="2133600" cy="476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a:solidFill>
                  <a:schemeClr val="lt1"/>
                </a:solidFill>
                <a:latin typeface="Garamond"/>
                <a:ea typeface="Garamond"/>
                <a:cs typeface="Garamond"/>
                <a:sym typeface="Garamond"/>
              </a:defRPr>
            </a:lvl1pPr>
            <a:lvl2pPr marR="0" lvl="1"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9pPr>
          </a:lstStyle>
          <a:p>
            <a:endParaRPr/>
          </a:p>
        </p:txBody>
      </p:sp>
      <p:sp>
        <p:nvSpPr>
          <p:cNvPr id="100" name="Google Shape;100;p22"/>
          <p:cNvSpPr txBox="1">
            <a:spLocks noGrp="1"/>
          </p:cNvSpPr>
          <p:nvPr>
            <p:ph type="ftr" idx="11"/>
          </p:nvPr>
        </p:nvSpPr>
        <p:spPr>
          <a:xfrm>
            <a:off x="3124200" y="6251575"/>
            <a:ext cx="2895600" cy="476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a:solidFill>
                  <a:schemeClr val="lt1"/>
                </a:solidFill>
                <a:latin typeface="Garamond"/>
                <a:ea typeface="Garamond"/>
                <a:cs typeface="Garamond"/>
                <a:sym typeface="Garamond"/>
              </a:defRPr>
            </a:lvl1pPr>
            <a:lvl2pPr marR="0" lvl="1"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chemeClr val="lt1"/>
                </a:solidFill>
                <a:latin typeface="Garamond"/>
                <a:ea typeface="Garamond"/>
                <a:cs typeface="Garamond"/>
                <a:sym typeface="Garamond"/>
              </a:defRPr>
            </a:lvl9pPr>
          </a:lstStyle>
          <a:p>
            <a:endParaRPr/>
          </a:p>
        </p:txBody>
      </p:sp>
      <p:sp>
        <p:nvSpPr>
          <p:cNvPr id="101" name="Google Shape;101;p22"/>
          <p:cNvSpPr txBox="1">
            <a:spLocks noGrp="1"/>
          </p:cNvSpPr>
          <p:nvPr>
            <p:ph type="sldNum" idx="12"/>
          </p:nvPr>
        </p:nvSpPr>
        <p:spPr>
          <a:xfrm>
            <a:off x="6553200" y="6254750"/>
            <a:ext cx="2133600" cy="47625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spartacus.schoolnet.co.uk/USAkennedyJ.htm"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hyperlink" Target="http://www.spartacus.schoolnet.co.uk/USA.htm"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www.spartacus.schoolnet.co.uk/RussiaSU.ht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b="1">
              <a:solidFill>
                <a:schemeClr val="lt2"/>
              </a:solidFill>
              <a:latin typeface="Garamond"/>
              <a:ea typeface="Garamond"/>
              <a:cs typeface="Garamond"/>
              <a:sym typeface="Garamond"/>
            </a:endParaRPr>
          </a:p>
        </p:txBody>
      </p:sp>
      <p:sp>
        <p:nvSpPr>
          <p:cNvPr id="114" name="Google Shape;114;p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200660" algn="l" rtl="0">
              <a:spcBef>
                <a:spcPts val="0"/>
              </a:spcBef>
              <a:spcAft>
                <a:spcPts val="0"/>
              </a:spcAft>
              <a:buClr>
                <a:schemeClr val="hlink"/>
              </a:buClr>
              <a:buSzPts val="2240"/>
              <a:buFont typeface="Noto Sans Symbols"/>
              <a:buNone/>
            </a:pPr>
            <a:endParaRPr sz="3200">
              <a:solidFill>
                <a:schemeClr val="lt1"/>
              </a:solidFill>
              <a:latin typeface="Garamond"/>
              <a:ea typeface="Garamond"/>
              <a:cs typeface="Garamond"/>
              <a:sym typeface="Garamond"/>
            </a:endParaRPr>
          </a:p>
        </p:txBody>
      </p:sp>
      <p:pic>
        <p:nvPicPr>
          <p:cNvPr id="115" name="Google Shape;115;p1" descr="C:\Users\vsullivan\AppData\Local\Microsoft\Windows\Temporary Internet Files\Content.Outlook\36K99DKR\image2.PNG"/>
          <p:cNvPicPr preferRelativeResize="0"/>
          <p:nvPr/>
        </p:nvPicPr>
        <p:blipFill rotWithShape="1">
          <a:blip r:embed="rId3">
            <a:alphaModFix/>
          </a:blip>
          <a:srcRect/>
          <a:stretch/>
        </p:blipFill>
        <p:spPr>
          <a:xfrm>
            <a:off x="2286000" y="34925"/>
            <a:ext cx="4730750" cy="663575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0"/>
          <p:cNvSpPr txBox="1">
            <a:spLocks noGrp="1"/>
          </p:cNvSpPr>
          <p:nvPr>
            <p:ph type="body" idx="1"/>
          </p:nvPr>
        </p:nvSpPr>
        <p:spPr>
          <a:xfrm>
            <a:off x="0" y="228600"/>
            <a:ext cx="9144000" cy="64008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hlink"/>
              </a:buClr>
              <a:buSzPts val="1960"/>
              <a:buFont typeface="Noto Sans Symbols"/>
              <a:buChar char="■"/>
            </a:pPr>
            <a:r>
              <a:rPr lang="en-US" sz="2800" b="0" i="0" u="none">
                <a:solidFill>
                  <a:srgbClr val="FFC000"/>
                </a:solidFill>
                <a:latin typeface="Garamond"/>
                <a:ea typeface="Garamond"/>
                <a:cs typeface="Garamond"/>
                <a:sym typeface="Garamond"/>
              </a:rPr>
              <a:t>1961- Kennedy approved plan for Cuban exiles to </a:t>
            </a:r>
            <a:r>
              <a:rPr lang="en-US" sz="2800" b="1" i="0" u="sng">
                <a:solidFill>
                  <a:srgbClr val="FFC000"/>
                </a:solidFill>
                <a:latin typeface="Garamond"/>
                <a:ea typeface="Garamond"/>
                <a:cs typeface="Garamond"/>
                <a:sym typeface="Garamond"/>
              </a:rPr>
              <a:t>overthrow </a:t>
            </a:r>
            <a:r>
              <a:rPr lang="en-US" sz="2800" b="0" i="0" u="none">
                <a:solidFill>
                  <a:srgbClr val="FFC000"/>
                </a:solidFill>
                <a:latin typeface="Garamond"/>
                <a:ea typeface="Garamond"/>
                <a:cs typeface="Garamond"/>
                <a:sym typeface="Garamond"/>
              </a:rPr>
              <a:t>Castro.</a:t>
            </a:r>
            <a:endParaRPr/>
          </a:p>
          <a:p>
            <a:pPr marL="342900" lvl="0" indent="-342900" algn="l" rtl="0">
              <a:lnSpc>
                <a:spcPct val="90000"/>
              </a:lnSpc>
              <a:spcBef>
                <a:spcPts val="560"/>
              </a:spcBef>
              <a:spcAft>
                <a:spcPts val="0"/>
              </a:spcAft>
              <a:buClr>
                <a:schemeClr val="hlink"/>
              </a:buClr>
              <a:buSzPts val="1960"/>
              <a:buFont typeface="Noto Sans Symbols"/>
              <a:buChar char="■"/>
            </a:pPr>
            <a:r>
              <a:rPr lang="en-US" sz="2800" b="0" i="0" u="none">
                <a:solidFill>
                  <a:schemeClr val="lt1"/>
                </a:solidFill>
                <a:latin typeface="Garamond"/>
                <a:ea typeface="Garamond"/>
                <a:cs typeface="Garamond"/>
                <a:sym typeface="Garamond"/>
              </a:rPr>
              <a:t>On </a:t>
            </a:r>
            <a:r>
              <a:rPr lang="en-US" sz="2800" b="1" i="0" u="sng">
                <a:solidFill>
                  <a:schemeClr val="lt1"/>
                </a:solidFill>
                <a:latin typeface="Garamond"/>
                <a:ea typeface="Garamond"/>
                <a:cs typeface="Garamond"/>
                <a:sym typeface="Garamond"/>
              </a:rPr>
              <a:t>April 17, 1961</a:t>
            </a:r>
            <a:r>
              <a:rPr lang="en-US" sz="2800" b="0" i="0" u="none">
                <a:solidFill>
                  <a:schemeClr val="lt1"/>
                </a:solidFill>
                <a:latin typeface="Garamond"/>
                <a:ea typeface="Garamond"/>
                <a:cs typeface="Garamond"/>
                <a:sym typeface="Garamond"/>
              </a:rPr>
              <a:t> about 1300 exiles, armed with U.S. weapons, landed at the Bahía de Cochinos (Bay of Pigs) on the southern coast of Cuba. Hoping to find support from the local population, they intended to cross the island to </a:t>
            </a:r>
            <a:r>
              <a:rPr lang="en-US" sz="2800" b="1" i="0" u="sng">
                <a:solidFill>
                  <a:schemeClr val="lt1"/>
                </a:solidFill>
                <a:latin typeface="Garamond"/>
                <a:ea typeface="Garamond"/>
                <a:cs typeface="Garamond"/>
                <a:sym typeface="Garamond"/>
              </a:rPr>
              <a:t>Havana.</a:t>
            </a:r>
            <a:r>
              <a:rPr lang="en-US" sz="2800" b="0" i="0" u="none">
                <a:solidFill>
                  <a:schemeClr val="lt1"/>
                </a:solidFill>
                <a:latin typeface="Garamond"/>
                <a:ea typeface="Garamond"/>
                <a:cs typeface="Garamond"/>
                <a:sym typeface="Garamond"/>
              </a:rPr>
              <a:t> </a:t>
            </a:r>
            <a:endParaRPr/>
          </a:p>
          <a:p>
            <a:pPr marL="342900" lvl="0" indent="-342900" algn="l" rtl="0">
              <a:lnSpc>
                <a:spcPct val="90000"/>
              </a:lnSpc>
              <a:spcBef>
                <a:spcPts val="560"/>
              </a:spcBef>
              <a:spcAft>
                <a:spcPts val="0"/>
              </a:spcAft>
              <a:buClr>
                <a:schemeClr val="hlink"/>
              </a:buClr>
              <a:buSzPts val="1960"/>
              <a:buFont typeface="Noto Sans Symbols"/>
              <a:buChar char="■"/>
            </a:pPr>
            <a:r>
              <a:rPr lang="en-US" sz="2800" b="0" i="0" u="none">
                <a:solidFill>
                  <a:srgbClr val="FFC000"/>
                </a:solidFill>
                <a:latin typeface="Garamond"/>
                <a:ea typeface="Garamond"/>
                <a:cs typeface="Garamond"/>
                <a:sym typeface="Garamond"/>
              </a:rPr>
              <a:t>It was evident from the first hours of fighting, however, that the exiles were likely to</a:t>
            </a:r>
            <a:r>
              <a:rPr lang="en-US" sz="2800" b="1" i="0" u="sng">
                <a:solidFill>
                  <a:srgbClr val="FFC000"/>
                </a:solidFill>
                <a:latin typeface="Garamond"/>
                <a:ea typeface="Garamond"/>
                <a:cs typeface="Garamond"/>
                <a:sym typeface="Garamond"/>
              </a:rPr>
              <a:t> lose</a:t>
            </a:r>
            <a:r>
              <a:rPr lang="en-US" sz="2800" b="0" i="0" u="none">
                <a:solidFill>
                  <a:srgbClr val="FFC000"/>
                </a:solidFill>
                <a:latin typeface="Garamond"/>
                <a:ea typeface="Garamond"/>
                <a:cs typeface="Garamond"/>
                <a:sym typeface="Garamond"/>
              </a:rPr>
              <a:t>. President Kennedy had the option of using the </a:t>
            </a:r>
            <a:r>
              <a:rPr lang="en-US" sz="2800" b="1" i="0" u="sng">
                <a:solidFill>
                  <a:srgbClr val="FFC000"/>
                </a:solidFill>
                <a:latin typeface="Garamond"/>
                <a:ea typeface="Garamond"/>
                <a:cs typeface="Garamond"/>
                <a:sym typeface="Garamond"/>
              </a:rPr>
              <a:t>U.S. Air Force</a:t>
            </a:r>
            <a:r>
              <a:rPr lang="en-US" sz="2800" b="0" i="0" u="none">
                <a:solidFill>
                  <a:srgbClr val="FFC000"/>
                </a:solidFill>
                <a:latin typeface="Garamond"/>
                <a:ea typeface="Garamond"/>
                <a:cs typeface="Garamond"/>
                <a:sym typeface="Garamond"/>
              </a:rPr>
              <a:t> against the Cubans but decided against it. Consequently, the invasion was </a:t>
            </a:r>
            <a:r>
              <a:rPr lang="en-US" sz="2800" b="1" i="0" u="sng">
                <a:solidFill>
                  <a:srgbClr val="FFC000"/>
                </a:solidFill>
                <a:latin typeface="Garamond"/>
                <a:ea typeface="Garamond"/>
                <a:cs typeface="Garamond"/>
                <a:sym typeface="Garamond"/>
              </a:rPr>
              <a:t>stopped </a:t>
            </a:r>
            <a:r>
              <a:rPr lang="en-US" sz="2800" b="0" i="0" u="none">
                <a:solidFill>
                  <a:srgbClr val="FFC000"/>
                </a:solidFill>
                <a:latin typeface="Garamond"/>
                <a:ea typeface="Garamond"/>
                <a:cs typeface="Garamond"/>
                <a:sym typeface="Garamond"/>
              </a:rPr>
              <a:t>by Castro's army.</a:t>
            </a:r>
            <a:endParaRPr/>
          </a:p>
          <a:p>
            <a:pPr marL="342900" lvl="0" indent="-342900" algn="l" rtl="0">
              <a:lnSpc>
                <a:spcPct val="90000"/>
              </a:lnSpc>
              <a:spcBef>
                <a:spcPts val="560"/>
              </a:spcBef>
              <a:spcAft>
                <a:spcPts val="0"/>
              </a:spcAft>
              <a:buClr>
                <a:schemeClr val="hlink"/>
              </a:buClr>
              <a:buSzPts val="1960"/>
              <a:buFont typeface="Noto Sans Symbols"/>
              <a:buChar char="■"/>
            </a:pPr>
            <a:r>
              <a:rPr lang="en-US" sz="2800" b="0" i="0" u="none">
                <a:solidFill>
                  <a:schemeClr val="lt1"/>
                </a:solidFill>
                <a:latin typeface="Garamond"/>
                <a:ea typeface="Garamond"/>
                <a:cs typeface="Garamond"/>
                <a:sym typeface="Garamond"/>
              </a:rPr>
              <a:t>By the time the fighting ended on </a:t>
            </a:r>
            <a:r>
              <a:rPr lang="en-US" sz="2800" b="1" i="0" u="sng">
                <a:solidFill>
                  <a:schemeClr val="lt1"/>
                </a:solidFill>
                <a:latin typeface="Garamond"/>
                <a:ea typeface="Garamond"/>
                <a:cs typeface="Garamond"/>
                <a:sym typeface="Garamond"/>
              </a:rPr>
              <a:t>April 19,</a:t>
            </a:r>
            <a:r>
              <a:rPr lang="en-US" sz="2800" b="0" i="0" u="none">
                <a:solidFill>
                  <a:schemeClr val="lt1"/>
                </a:solidFill>
                <a:latin typeface="Garamond"/>
                <a:ea typeface="Garamond"/>
                <a:cs typeface="Garamond"/>
                <a:sym typeface="Garamond"/>
              </a:rPr>
              <a:t> - 90 exiles had been killed and the rest had been taken as </a:t>
            </a:r>
            <a:r>
              <a:rPr lang="en-US" sz="2800" b="1" i="0" u="sng">
                <a:solidFill>
                  <a:schemeClr val="lt1"/>
                </a:solidFill>
                <a:latin typeface="Garamond"/>
                <a:ea typeface="Garamond"/>
                <a:cs typeface="Garamond"/>
                <a:sym typeface="Garamond"/>
              </a:rPr>
              <a:t>prisoners</a:t>
            </a:r>
            <a:r>
              <a:rPr lang="en-US" sz="2800" b="0" i="0" u="none">
                <a:solidFill>
                  <a:schemeClr val="lt1"/>
                </a:solidFill>
                <a:latin typeface="Garamond"/>
                <a:ea typeface="Garamond"/>
                <a:cs typeface="Garamond"/>
                <a:sym typeface="Garamond"/>
              </a:rPr>
              <a:t>. </a:t>
            </a:r>
            <a:endParaRPr/>
          </a:p>
          <a:p>
            <a:pPr marL="342900" lvl="0" indent="-342900" algn="l" rtl="0">
              <a:lnSpc>
                <a:spcPct val="90000"/>
              </a:lnSpc>
              <a:spcBef>
                <a:spcPts val="560"/>
              </a:spcBef>
              <a:spcAft>
                <a:spcPts val="0"/>
              </a:spcAft>
              <a:buClr>
                <a:schemeClr val="hlink"/>
              </a:buClr>
              <a:buSzPts val="1960"/>
              <a:buFont typeface="Noto Sans Symbols"/>
              <a:buChar char="■"/>
            </a:pPr>
            <a:r>
              <a:rPr lang="en-US" sz="2800" b="0" i="0" u="none">
                <a:solidFill>
                  <a:srgbClr val="FFC000"/>
                </a:solidFill>
                <a:latin typeface="Garamond"/>
                <a:ea typeface="Garamond"/>
                <a:cs typeface="Garamond"/>
                <a:sym typeface="Garamond"/>
              </a:rPr>
              <a:t>Bay of Pigs invasion strengthened Castro in Cuba and </a:t>
            </a:r>
            <a:r>
              <a:rPr lang="en-US" sz="2800" b="1" i="0" u="sng">
                <a:solidFill>
                  <a:srgbClr val="FFC000"/>
                </a:solidFill>
                <a:latin typeface="Garamond"/>
                <a:ea typeface="Garamond"/>
                <a:cs typeface="Garamond"/>
                <a:sym typeface="Garamond"/>
              </a:rPr>
              <a:t>Embarrassed</a:t>
            </a:r>
            <a:r>
              <a:rPr lang="en-US" sz="2800" b="0" i="0" u="none">
                <a:solidFill>
                  <a:srgbClr val="FFC000"/>
                </a:solidFill>
                <a:latin typeface="Garamond"/>
                <a:ea typeface="Garamond"/>
                <a:cs typeface="Garamond"/>
                <a:sym typeface="Garamond"/>
              </a:rPr>
              <a:t> the United States.</a:t>
            </a:r>
            <a:endParaRPr/>
          </a:p>
          <a:p>
            <a:pPr marL="342900" lvl="0" indent="-218440" algn="l" rtl="0">
              <a:spcBef>
                <a:spcPts val="560"/>
              </a:spcBef>
              <a:spcAft>
                <a:spcPts val="0"/>
              </a:spcAft>
              <a:buSzPts val="1960"/>
              <a:buNone/>
            </a:pPr>
            <a:endParaRPr sz="2800" b="0" i="0" u="none">
              <a:solidFill>
                <a:srgbClr val="FFC000"/>
              </a:solidFill>
              <a:latin typeface="Garamond"/>
              <a:ea typeface="Garamond"/>
              <a:cs typeface="Garamond"/>
              <a:sym typeface="Garamon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8">
                                            <p:txEl>
                                              <p:pRg st="0" end="0"/>
                                            </p:txEl>
                                          </p:spTgt>
                                        </p:tgtEl>
                                        <p:attrNameLst>
                                          <p:attrName>style.visibility</p:attrName>
                                        </p:attrNameLst>
                                      </p:cBhvr>
                                      <p:to>
                                        <p:strVal val="visible"/>
                                      </p:to>
                                    </p:set>
                                    <p:animEffect transition="in" filter="fade">
                                      <p:cBhvr>
                                        <p:cTn id="7" dur="1000"/>
                                        <p:tgtEl>
                                          <p:spTgt spid="1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8">
                                            <p:txEl>
                                              <p:pRg st="1" end="1"/>
                                            </p:txEl>
                                          </p:spTgt>
                                        </p:tgtEl>
                                        <p:attrNameLst>
                                          <p:attrName>style.visibility</p:attrName>
                                        </p:attrNameLst>
                                      </p:cBhvr>
                                      <p:to>
                                        <p:strVal val="visible"/>
                                      </p:to>
                                    </p:set>
                                    <p:animEffect transition="in" filter="fade">
                                      <p:cBhvr>
                                        <p:cTn id="12" dur="1000"/>
                                        <p:tgtEl>
                                          <p:spTgt spid="1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8">
                                            <p:txEl>
                                              <p:pRg st="2" end="2"/>
                                            </p:txEl>
                                          </p:spTgt>
                                        </p:tgtEl>
                                        <p:attrNameLst>
                                          <p:attrName>style.visibility</p:attrName>
                                        </p:attrNameLst>
                                      </p:cBhvr>
                                      <p:to>
                                        <p:strVal val="visible"/>
                                      </p:to>
                                    </p:set>
                                    <p:animEffect transition="in" filter="fade">
                                      <p:cBhvr>
                                        <p:cTn id="17" dur="1000"/>
                                        <p:tgtEl>
                                          <p:spTgt spid="1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8">
                                            <p:txEl>
                                              <p:pRg st="3" end="3"/>
                                            </p:txEl>
                                          </p:spTgt>
                                        </p:tgtEl>
                                        <p:attrNameLst>
                                          <p:attrName>style.visibility</p:attrName>
                                        </p:attrNameLst>
                                      </p:cBhvr>
                                      <p:to>
                                        <p:strVal val="visible"/>
                                      </p:to>
                                    </p:set>
                                    <p:animEffect transition="in" filter="fade">
                                      <p:cBhvr>
                                        <p:cTn id="22" dur="1000"/>
                                        <p:tgtEl>
                                          <p:spTgt spid="1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8">
                                            <p:txEl>
                                              <p:pRg st="4" end="4"/>
                                            </p:txEl>
                                          </p:spTgt>
                                        </p:tgtEl>
                                        <p:attrNameLst>
                                          <p:attrName>style.visibility</p:attrName>
                                        </p:attrNameLst>
                                      </p:cBhvr>
                                      <p:to>
                                        <p:strVal val="visible"/>
                                      </p:to>
                                    </p:set>
                                    <p:animEffect transition="in" filter="fade">
                                      <p:cBhvr>
                                        <p:cTn id="27" dur="1000"/>
                                        <p:tgtEl>
                                          <p:spTgt spid="17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8">
                                            <p:txEl>
                                              <p:pRg st="5" end="5"/>
                                            </p:txEl>
                                          </p:spTgt>
                                        </p:tgtEl>
                                        <p:attrNameLst>
                                          <p:attrName>style.visibility</p:attrName>
                                        </p:attrNameLst>
                                      </p:cBhvr>
                                      <p:to>
                                        <p:strVal val="visible"/>
                                      </p:to>
                                    </p:set>
                                    <p:animEffect transition="in" filter="fade">
                                      <p:cBhvr>
                                        <p:cTn id="32" dur="1000"/>
                                        <p:tgtEl>
                                          <p:spTgt spid="1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2"/>
              </a:buClr>
              <a:buSzPts val="4400"/>
              <a:buFont typeface="Garamond"/>
              <a:buNone/>
            </a:pPr>
            <a:r>
              <a:rPr lang="en-US" sz="4400" b="1" i="0" u="none">
                <a:solidFill>
                  <a:schemeClr val="lt2"/>
                </a:solidFill>
                <a:latin typeface="Garamond"/>
                <a:ea typeface="Garamond"/>
                <a:cs typeface="Garamond"/>
                <a:sym typeface="Garamond"/>
              </a:rPr>
              <a:t>Embarrassed???</a:t>
            </a:r>
            <a:endParaRPr/>
          </a:p>
        </p:txBody>
      </p:sp>
      <p:sp>
        <p:nvSpPr>
          <p:cNvPr id="185" name="Google Shape;185;p11"/>
          <p:cNvSpPr txBox="1">
            <a:spLocks noGrp="1"/>
          </p:cNvSpPr>
          <p:nvPr>
            <p:ph type="body" idx="1"/>
          </p:nvPr>
        </p:nvSpPr>
        <p:spPr>
          <a:xfrm>
            <a:off x="228600" y="1295400"/>
            <a:ext cx="8763000" cy="51816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hlink"/>
              </a:buClr>
              <a:buSzPts val="1960"/>
              <a:buFont typeface="Noto Sans Symbols"/>
              <a:buChar char="■"/>
            </a:pPr>
            <a:r>
              <a:rPr lang="en-US" sz="2800" b="0" i="0" u="none">
                <a:solidFill>
                  <a:schemeClr val="lt1"/>
                </a:solidFill>
                <a:latin typeface="Garamond"/>
                <a:ea typeface="Garamond"/>
                <a:cs typeface="Garamond"/>
                <a:sym typeface="Garamond"/>
              </a:rPr>
              <a:t> The failure of the invasion seriously embarrassed the young Kennedy administration. Some critics blamed Kennedy for not giving it adequate </a:t>
            </a:r>
            <a:r>
              <a:rPr lang="en-US" sz="2800" b="1" i="0" u="sng">
                <a:solidFill>
                  <a:schemeClr val="lt1"/>
                </a:solidFill>
                <a:latin typeface="Garamond"/>
                <a:ea typeface="Garamond"/>
                <a:cs typeface="Garamond"/>
                <a:sym typeface="Garamond"/>
              </a:rPr>
              <a:t>support</a:t>
            </a:r>
            <a:r>
              <a:rPr lang="en-US" sz="2800" b="0" i="0" u="sng">
                <a:solidFill>
                  <a:schemeClr val="lt1"/>
                </a:solidFill>
                <a:latin typeface="Garamond"/>
                <a:ea typeface="Garamond"/>
                <a:cs typeface="Garamond"/>
                <a:sym typeface="Garamond"/>
              </a:rPr>
              <a:t> </a:t>
            </a:r>
            <a:r>
              <a:rPr lang="en-US" sz="2800" b="0" i="0" u="none">
                <a:solidFill>
                  <a:schemeClr val="lt1"/>
                </a:solidFill>
                <a:latin typeface="Garamond"/>
                <a:ea typeface="Garamond"/>
                <a:cs typeface="Garamond"/>
                <a:sym typeface="Garamond"/>
              </a:rPr>
              <a:t>and others for allowing it to </a:t>
            </a:r>
            <a:r>
              <a:rPr lang="en-US" sz="2800" b="1" i="0" u="sng">
                <a:solidFill>
                  <a:schemeClr val="lt1"/>
                </a:solidFill>
                <a:latin typeface="Garamond"/>
                <a:ea typeface="Garamond"/>
                <a:cs typeface="Garamond"/>
                <a:sym typeface="Garamond"/>
              </a:rPr>
              <a:t>take place at all</a:t>
            </a:r>
            <a:r>
              <a:rPr lang="en-US" sz="2800" b="0" i="0" u="none">
                <a:solidFill>
                  <a:schemeClr val="lt1"/>
                </a:solidFill>
                <a:latin typeface="Garamond"/>
                <a:ea typeface="Garamond"/>
                <a:cs typeface="Garamond"/>
                <a:sym typeface="Garamond"/>
              </a:rPr>
              <a:t>. The captured exiles were later </a:t>
            </a:r>
            <a:r>
              <a:rPr lang="en-US" sz="2800" b="1" i="0" u="sng">
                <a:solidFill>
                  <a:schemeClr val="lt1"/>
                </a:solidFill>
                <a:latin typeface="Garamond"/>
                <a:ea typeface="Garamond"/>
                <a:cs typeface="Garamond"/>
                <a:sym typeface="Garamond"/>
              </a:rPr>
              <a:t>ransomed</a:t>
            </a:r>
            <a:r>
              <a:rPr lang="en-US" sz="2800" b="0" i="0" u="none">
                <a:solidFill>
                  <a:schemeClr val="lt1"/>
                </a:solidFill>
                <a:latin typeface="Garamond"/>
                <a:ea typeface="Garamond"/>
                <a:cs typeface="Garamond"/>
                <a:sym typeface="Garamond"/>
              </a:rPr>
              <a:t> by private groups in the U.S. </a:t>
            </a:r>
            <a:endParaRPr/>
          </a:p>
          <a:p>
            <a:pPr marL="342900" lvl="0" indent="-342900" algn="l" rtl="0">
              <a:lnSpc>
                <a:spcPct val="100000"/>
              </a:lnSpc>
              <a:spcBef>
                <a:spcPts val="560"/>
              </a:spcBef>
              <a:spcAft>
                <a:spcPts val="0"/>
              </a:spcAft>
              <a:buClr>
                <a:schemeClr val="hlink"/>
              </a:buClr>
              <a:buSzPts val="1960"/>
              <a:buFont typeface="Noto Sans Symbols"/>
              <a:buChar char="■"/>
            </a:pPr>
            <a:r>
              <a:rPr lang="en-US" sz="2800" b="0" i="0" u="none">
                <a:solidFill>
                  <a:srgbClr val="FFC000"/>
                </a:solidFill>
                <a:latin typeface="Garamond"/>
                <a:ea typeface="Garamond"/>
                <a:cs typeface="Garamond"/>
                <a:sym typeface="Garamond"/>
              </a:rPr>
              <a:t>Additionally, the invasion made Castro </a:t>
            </a:r>
            <a:r>
              <a:rPr lang="en-US" sz="2800" b="1" i="0" u="sng">
                <a:solidFill>
                  <a:srgbClr val="FFC000"/>
                </a:solidFill>
                <a:latin typeface="Garamond"/>
                <a:ea typeface="Garamond"/>
                <a:cs typeface="Garamond"/>
                <a:sym typeface="Garamond"/>
              </a:rPr>
              <a:t>wary</a:t>
            </a:r>
            <a:r>
              <a:rPr lang="en-US" sz="2800" b="0" i="0" u="none">
                <a:solidFill>
                  <a:srgbClr val="FFC000"/>
                </a:solidFill>
                <a:latin typeface="Garamond"/>
                <a:ea typeface="Garamond"/>
                <a:cs typeface="Garamond"/>
                <a:sym typeface="Garamond"/>
              </a:rPr>
              <a:t> of the U.S. He was convinced that the Americans would try to take over the island again. From the Bay of Pigs on, Castro had an </a:t>
            </a:r>
            <a:r>
              <a:rPr lang="en-US" sz="2800" b="1" i="0" u="sng">
                <a:solidFill>
                  <a:srgbClr val="FFC000"/>
                </a:solidFill>
                <a:latin typeface="Garamond"/>
                <a:ea typeface="Garamond"/>
                <a:cs typeface="Garamond"/>
                <a:sym typeface="Garamond"/>
              </a:rPr>
              <a:t>increased fear</a:t>
            </a:r>
            <a:r>
              <a:rPr lang="en-US" sz="2800" b="0" i="0" u="none">
                <a:solidFill>
                  <a:srgbClr val="FFC000"/>
                </a:solidFill>
                <a:latin typeface="Garamond"/>
                <a:ea typeface="Garamond"/>
                <a:cs typeface="Garamond"/>
                <a:sym typeface="Garamond"/>
              </a:rPr>
              <a:t> of a U.S. incursion on Cuban soil.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5">
                                            <p:txEl>
                                              <p:pRg st="0" end="0"/>
                                            </p:txEl>
                                          </p:spTgt>
                                        </p:tgtEl>
                                        <p:attrNameLst>
                                          <p:attrName>style.visibility</p:attrName>
                                        </p:attrNameLst>
                                      </p:cBhvr>
                                      <p:to>
                                        <p:strVal val="visible"/>
                                      </p:to>
                                    </p:set>
                                    <p:animEffect transition="in" filter="fade">
                                      <p:cBhvr>
                                        <p:cTn id="7" dur="1230"/>
                                        <p:tgtEl>
                                          <p:spTgt spid="1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5">
                                            <p:txEl>
                                              <p:pRg st="1" end="1"/>
                                            </p:txEl>
                                          </p:spTgt>
                                        </p:tgtEl>
                                        <p:attrNameLst>
                                          <p:attrName>style.visibility</p:attrName>
                                        </p:attrNameLst>
                                      </p:cBhvr>
                                      <p:to>
                                        <p:strVal val="visible"/>
                                      </p:to>
                                    </p:set>
                                    <p:animEffect transition="in" filter="fade">
                                      <p:cBhvr>
                                        <p:cTn id="12" dur="1230"/>
                                        <p:tgtEl>
                                          <p:spTgt spid="1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2"/>
              </a:buClr>
              <a:buSzPts val="4400"/>
              <a:buFont typeface="Garamond"/>
              <a:buNone/>
            </a:pPr>
            <a:r>
              <a:rPr lang="en-US" sz="4400" b="1" i="0" u="none">
                <a:solidFill>
                  <a:schemeClr val="lt2"/>
                </a:solidFill>
                <a:latin typeface="Garamond"/>
                <a:ea typeface="Garamond"/>
                <a:cs typeface="Garamond"/>
                <a:sym typeface="Garamond"/>
              </a:rPr>
              <a:t>Cuban Missile Crisis</a:t>
            </a:r>
            <a:endParaRPr/>
          </a:p>
        </p:txBody>
      </p:sp>
      <p:sp>
        <p:nvSpPr>
          <p:cNvPr id="192" name="Google Shape;192;p12"/>
          <p:cNvSpPr txBox="1">
            <a:spLocks noGrp="1"/>
          </p:cNvSpPr>
          <p:nvPr>
            <p:ph type="body" idx="1"/>
          </p:nvPr>
        </p:nvSpPr>
        <p:spPr>
          <a:xfrm>
            <a:off x="457200" y="1371600"/>
            <a:ext cx="8229600" cy="4754562"/>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hlink"/>
              </a:buClr>
              <a:buSzPts val="2240"/>
              <a:buFont typeface="Noto Sans Symbols"/>
              <a:buChar char="■"/>
            </a:pPr>
            <a:r>
              <a:rPr lang="en-US" sz="3200" b="0" i="0" u="none">
                <a:solidFill>
                  <a:srgbClr val="FFC000"/>
                </a:solidFill>
                <a:latin typeface="Garamond"/>
                <a:ea typeface="Garamond"/>
                <a:cs typeface="Garamond"/>
                <a:sym typeface="Garamond"/>
              </a:rPr>
              <a:t>After the Bay of Pigs invasion, Soviet Union gave Cuba more </a:t>
            </a:r>
            <a:r>
              <a:rPr lang="en-US" sz="3200" b="1" i="0" u="sng">
                <a:solidFill>
                  <a:srgbClr val="FFC000"/>
                </a:solidFill>
                <a:latin typeface="Garamond"/>
                <a:ea typeface="Garamond"/>
                <a:cs typeface="Garamond"/>
                <a:sym typeface="Garamond"/>
              </a:rPr>
              <a:t>weapons</a:t>
            </a:r>
            <a:r>
              <a:rPr lang="en-US" sz="3200" b="0" i="0" u="none">
                <a:solidFill>
                  <a:srgbClr val="FFC000"/>
                </a:solidFill>
                <a:latin typeface="Garamond"/>
                <a:ea typeface="Garamond"/>
                <a:cs typeface="Garamond"/>
                <a:sym typeface="Garamond"/>
              </a:rPr>
              <a:t>.  </a:t>
            </a:r>
            <a:endParaRPr/>
          </a:p>
          <a:p>
            <a:pPr marL="342900" lvl="0" indent="-342900" algn="l" rtl="0">
              <a:lnSpc>
                <a:spcPct val="90000"/>
              </a:lnSpc>
              <a:spcBef>
                <a:spcPts val="640"/>
              </a:spcBef>
              <a:spcAft>
                <a:spcPts val="0"/>
              </a:spcAft>
              <a:buClr>
                <a:schemeClr val="hlink"/>
              </a:buClr>
              <a:buSzPts val="2240"/>
              <a:buFont typeface="Noto Sans Symbols"/>
              <a:buChar char="■"/>
            </a:pPr>
            <a:r>
              <a:rPr lang="en-US" sz="3200" b="0" i="0" u="none">
                <a:solidFill>
                  <a:srgbClr val="FFC000"/>
                </a:solidFill>
                <a:latin typeface="Garamond"/>
                <a:ea typeface="Garamond"/>
                <a:cs typeface="Garamond"/>
                <a:sym typeface="Garamond"/>
              </a:rPr>
              <a:t>October 1962: Pres. Kennedy learned that the Soviets were secretly building </a:t>
            </a:r>
            <a:r>
              <a:rPr lang="en-US" sz="3200" b="1" i="0" u="sng">
                <a:solidFill>
                  <a:srgbClr val="FFC000"/>
                </a:solidFill>
                <a:latin typeface="Garamond"/>
                <a:ea typeface="Garamond"/>
                <a:cs typeface="Garamond"/>
                <a:sym typeface="Garamond"/>
              </a:rPr>
              <a:t>missile bases</a:t>
            </a:r>
            <a:r>
              <a:rPr lang="en-US" sz="3200" b="0" i="0" u="none">
                <a:solidFill>
                  <a:srgbClr val="FFC000"/>
                </a:solidFill>
                <a:latin typeface="Garamond"/>
                <a:ea typeface="Garamond"/>
                <a:cs typeface="Garamond"/>
                <a:sym typeface="Garamond"/>
              </a:rPr>
              <a:t> on the island.</a:t>
            </a:r>
            <a:endParaRPr/>
          </a:p>
          <a:p>
            <a:pPr marL="742950" lvl="1" indent="-285750" algn="l" rtl="0">
              <a:lnSpc>
                <a:spcPct val="90000"/>
              </a:lnSpc>
              <a:spcBef>
                <a:spcPts val="560"/>
              </a:spcBef>
              <a:spcAft>
                <a:spcPts val="0"/>
              </a:spcAft>
              <a:buClr>
                <a:schemeClr val="accent2"/>
              </a:buClr>
              <a:buSzPts val="1960"/>
              <a:buFont typeface="Noto Sans Symbols"/>
              <a:buChar char="■"/>
            </a:pPr>
            <a:r>
              <a:rPr lang="en-US" sz="2800" b="0" i="0" u="none">
                <a:solidFill>
                  <a:srgbClr val="FFC000"/>
                </a:solidFill>
                <a:latin typeface="Garamond"/>
                <a:ea typeface="Garamond"/>
                <a:cs typeface="Garamond"/>
                <a:sym typeface="Garamond"/>
              </a:rPr>
              <a:t>If successful, </a:t>
            </a:r>
            <a:r>
              <a:rPr lang="en-US" sz="2800" b="1" i="0" u="sng">
                <a:solidFill>
                  <a:srgbClr val="FFC000"/>
                </a:solidFill>
                <a:latin typeface="Garamond"/>
                <a:ea typeface="Garamond"/>
                <a:cs typeface="Garamond"/>
                <a:sym typeface="Garamond"/>
              </a:rPr>
              <a:t>ATOMIC</a:t>
            </a:r>
            <a:r>
              <a:rPr lang="en-US" sz="2800" b="0" i="0" u="none">
                <a:solidFill>
                  <a:srgbClr val="FFC000"/>
                </a:solidFill>
                <a:latin typeface="Garamond"/>
                <a:ea typeface="Garamond"/>
                <a:cs typeface="Garamond"/>
                <a:sym typeface="Garamond"/>
              </a:rPr>
              <a:t> missiles could reach the US within minutes.</a:t>
            </a:r>
            <a:endParaRPr/>
          </a:p>
          <a:p>
            <a:pPr marL="342900" lvl="0" indent="-342900" algn="l" rtl="0">
              <a:lnSpc>
                <a:spcPct val="90000"/>
              </a:lnSpc>
              <a:spcBef>
                <a:spcPts val="640"/>
              </a:spcBef>
              <a:spcAft>
                <a:spcPts val="0"/>
              </a:spcAft>
              <a:buClr>
                <a:schemeClr val="hlink"/>
              </a:buClr>
              <a:buSzPts val="2240"/>
              <a:buFont typeface="Noto Sans Symbols"/>
              <a:buChar char="■"/>
            </a:pPr>
            <a:r>
              <a:rPr lang="en-US" sz="3200" b="0" i="0" u="none">
                <a:solidFill>
                  <a:srgbClr val="FFC000"/>
                </a:solidFill>
                <a:latin typeface="Garamond"/>
                <a:ea typeface="Garamond"/>
                <a:cs typeface="Garamond"/>
                <a:sym typeface="Garamond"/>
              </a:rPr>
              <a:t>Kennedy announced that </a:t>
            </a:r>
            <a:r>
              <a:rPr lang="en-US" sz="3200" b="1" i="0" u="sng">
                <a:solidFill>
                  <a:srgbClr val="FFC000"/>
                </a:solidFill>
                <a:latin typeface="Garamond"/>
                <a:ea typeface="Garamond"/>
                <a:cs typeface="Garamond"/>
                <a:sym typeface="Garamond"/>
              </a:rPr>
              <a:t>American Warships</a:t>
            </a:r>
            <a:r>
              <a:rPr lang="en-US" sz="3200" b="0" i="0" u="none">
                <a:solidFill>
                  <a:srgbClr val="FFC000"/>
                </a:solidFill>
                <a:latin typeface="Garamond"/>
                <a:ea typeface="Garamond"/>
                <a:cs typeface="Garamond"/>
                <a:sym typeface="Garamond"/>
              </a:rPr>
              <a:t> will </a:t>
            </a:r>
            <a:r>
              <a:rPr lang="en-US" sz="3200" b="1" i="0" u="sng">
                <a:solidFill>
                  <a:srgbClr val="FFC000"/>
                </a:solidFill>
                <a:latin typeface="Garamond"/>
                <a:ea typeface="Garamond"/>
                <a:cs typeface="Garamond"/>
                <a:sym typeface="Garamond"/>
              </a:rPr>
              <a:t>STOP</a:t>
            </a:r>
            <a:r>
              <a:rPr lang="en-US" sz="3200" b="0" i="0" u="none">
                <a:solidFill>
                  <a:srgbClr val="FFC000"/>
                </a:solidFill>
                <a:latin typeface="Garamond"/>
                <a:ea typeface="Garamond"/>
                <a:cs typeface="Garamond"/>
                <a:sym typeface="Garamond"/>
              </a:rPr>
              <a:t> any Soviet ship carrying missiles.</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b="1">
              <a:solidFill>
                <a:schemeClr val="lt2"/>
              </a:solidFill>
              <a:latin typeface="Garamond"/>
              <a:ea typeface="Garamond"/>
              <a:cs typeface="Garamond"/>
              <a:sym typeface="Garamond"/>
            </a:endParaRPr>
          </a:p>
        </p:txBody>
      </p:sp>
      <p:pic>
        <p:nvPicPr>
          <p:cNvPr id="199" name="Google Shape;199;p13" descr="missile%20site%201"/>
          <p:cNvPicPr preferRelativeResize="0"/>
          <p:nvPr/>
        </p:nvPicPr>
        <p:blipFill rotWithShape="1">
          <a:blip r:embed="rId3">
            <a:alphaModFix/>
          </a:blip>
          <a:srcRect/>
          <a:stretch/>
        </p:blipFill>
        <p:spPr>
          <a:xfrm>
            <a:off x="155575" y="46037"/>
            <a:ext cx="6016625" cy="5113337"/>
          </a:xfrm>
          <a:prstGeom prst="rect">
            <a:avLst/>
          </a:prstGeom>
          <a:noFill/>
          <a:ln>
            <a:noFill/>
          </a:ln>
        </p:spPr>
      </p:pic>
      <p:pic>
        <p:nvPicPr>
          <p:cNvPr id="200" name="Google Shape;200;p13" descr="SovietMissilesIII"/>
          <p:cNvPicPr preferRelativeResize="0">
            <a:picLocks noGrp="1"/>
          </p:cNvPicPr>
          <p:nvPr>
            <p:ph type="body" idx="1"/>
          </p:nvPr>
        </p:nvPicPr>
        <p:blipFill rotWithShape="1">
          <a:blip r:embed="rId4">
            <a:alphaModFix/>
          </a:blip>
          <a:srcRect/>
          <a:stretch/>
        </p:blipFill>
        <p:spPr>
          <a:xfrm>
            <a:off x="5375275" y="2332037"/>
            <a:ext cx="3768725" cy="4525962"/>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b="1">
              <a:solidFill>
                <a:schemeClr val="lt2"/>
              </a:solidFill>
              <a:latin typeface="Garamond"/>
              <a:ea typeface="Garamond"/>
              <a:cs typeface="Garamond"/>
              <a:sym typeface="Garamond"/>
            </a:endParaRPr>
          </a:p>
        </p:txBody>
      </p:sp>
      <p:sp>
        <p:nvSpPr>
          <p:cNvPr id="206" name="Google Shape;206;p1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200660" algn="l" rtl="0">
              <a:spcBef>
                <a:spcPts val="0"/>
              </a:spcBef>
              <a:spcAft>
                <a:spcPts val="0"/>
              </a:spcAft>
              <a:buSzPts val="2240"/>
              <a:buNone/>
            </a:pPr>
            <a:endParaRPr sz="3200">
              <a:solidFill>
                <a:schemeClr val="lt1"/>
              </a:solidFill>
              <a:latin typeface="Garamond"/>
              <a:ea typeface="Garamond"/>
              <a:cs typeface="Garamond"/>
              <a:sym typeface="Garamond"/>
            </a:endParaRPr>
          </a:p>
        </p:txBody>
      </p:sp>
      <p:pic>
        <p:nvPicPr>
          <p:cNvPr id="207" name="Google Shape;207;p14" descr="cubanmissle"/>
          <p:cNvPicPr preferRelativeResize="0"/>
          <p:nvPr/>
        </p:nvPicPr>
        <p:blipFill rotWithShape="1">
          <a:blip r:embed="rId3">
            <a:alphaModFix/>
          </a:blip>
          <a:srcRect/>
          <a:stretch/>
        </p:blipFill>
        <p:spPr>
          <a:xfrm>
            <a:off x="1600200" y="533400"/>
            <a:ext cx="5864225" cy="5661025"/>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sz="4400" b="1">
              <a:solidFill>
                <a:schemeClr val="lt2"/>
              </a:solidFill>
              <a:latin typeface="Garamond"/>
              <a:ea typeface="Garamond"/>
              <a:cs typeface="Garamond"/>
              <a:sym typeface="Garamond"/>
            </a:endParaRPr>
          </a:p>
        </p:txBody>
      </p:sp>
      <p:sp>
        <p:nvSpPr>
          <p:cNvPr id="214" name="Google Shape;214;p15"/>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200660" algn="l" rtl="0">
              <a:spcBef>
                <a:spcPts val="0"/>
              </a:spcBef>
              <a:spcAft>
                <a:spcPts val="0"/>
              </a:spcAft>
              <a:buSzPts val="2240"/>
              <a:buNone/>
            </a:pPr>
            <a:endParaRPr sz="3200">
              <a:solidFill>
                <a:schemeClr val="lt1"/>
              </a:solidFill>
              <a:latin typeface="Garamond"/>
              <a:ea typeface="Garamond"/>
              <a:cs typeface="Garamond"/>
              <a:sym typeface="Garamond"/>
            </a:endParaRPr>
          </a:p>
        </p:txBody>
      </p:sp>
      <p:pic>
        <p:nvPicPr>
          <p:cNvPr id="215" name="Google Shape;215;p15" descr="Map of the Carribean  during the Cuba Missile Crisis in 1962"/>
          <p:cNvPicPr preferRelativeResize="0"/>
          <p:nvPr/>
        </p:nvPicPr>
        <p:blipFill rotWithShape="1">
          <a:blip r:embed="rId3">
            <a:alphaModFix/>
          </a:blip>
          <a:srcRect/>
          <a:stretch/>
        </p:blipFill>
        <p:spPr>
          <a:xfrm>
            <a:off x="1295400" y="0"/>
            <a:ext cx="6191250" cy="5715000"/>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2"/>
              </a:buClr>
              <a:buSzPts val="4400"/>
              <a:buFont typeface="Garamond"/>
              <a:buNone/>
            </a:pPr>
            <a:r>
              <a:rPr lang="en-US" sz="4400" b="1" i="0" u="none">
                <a:solidFill>
                  <a:schemeClr val="lt2"/>
                </a:solidFill>
                <a:latin typeface="Garamond"/>
                <a:ea typeface="Garamond"/>
                <a:cs typeface="Garamond"/>
                <a:sym typeface="Garamond"/>
              </a:rPr>
              <a:t>Cuban Missile Crisis</a:t>
            </a:r>
            <a:endParaRPr/>
          </a:p>
        </p:txBody>
      </p:sp>
      <p:sp>
        <p:nvSpPr>
          <p:cNvPr id="222" name="Google Shape;222;p16"/>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hlink"/>
              </a:buClr>
              <a:buSzPts val="1680"/>
              <a:buFont typeface="Noto Sans Symbols"/>
              <a:buChar char="■"/>
            </a:pPr>
            <a:r>
              <a:rPr lang="en-US" sz="2400" b="0" i="0" u="none">
                <a:solidFill>
                  <a:schemeClr val="lt1"/>
                </a:solidFill>
                <a:latin typeface="Garamond"/>
                <a:ea typeface="Garamond"/>
                <a:cs typeface="Garamond"/>
                <a:sym typeface="Garamond"/>
              </a:rPr>
              <a:t>Soviet Union sent ships, where there was a </a:t>
            </a:r>
            <a:r>
              <a:rPr lang="en-US" sz="2400" b="1" i="0" u="sng">
                <a:solidFill>
                  <a:schemeClr val="lt1"/>
                </a:solidFill>
                <a:latin typeface="Garamond"/>
                <a:ea typeface="Garamond"/>
                <a:cs typeface="Garamond"/>
                <a:sym typeface="Garamond"/>
              </a:rPr>
              <a:t>stand off</a:t>
            </a:r>
            <a:r>
              <a:rPr lang="en-US" sz="2400" b="0" i="0" u="none">
                <a:solidFill>
                  <a:schemeClr val="lt1"/>
                </a:solidFill>
                <a:latin typeface="Garamond"/>
                <a:ea typeface="Garamond"/>
                <a:cs typeface="Garamond"/>
                <a:sym typeface="Garamond"/>
              </a:rPr>
              <a:t> between them and the US.  Soviet ships turned around and returned to the East.</a:t>
            </a:r>
            <a:endParaRPr/>
          </a:p>
          <a:p>
            <a:pPr marL="342900" lvl="0" indent="-342900" algn="l" rtl="0">
              <a:lnSpc>
                <a:spcPct val="90000"/>
              </a:lnSpc>
              <a:spcBef>
                <a:spcPts val="480"/>
              </a:spcBef>
              <a:spcAft>
                <a:spcPts val="0"/>
              </a:spcAft>
              <a:buClr>
                <a:schemeClr val="hlink"/>
              </a:buClr>
              <a:buSzPts val="1680"/>
              <a:buFont typeface="Noto Sans Symbols"/>
              <a:buChar char="■"/>
            </a:pPr>
            <a:r>
              <a:rPr lang="en-US" sz="2400" b="0" i="0" u="none">
                <a:solidFill>
                  <a:schemeClr val="lt1"/>
                </a:solidFill>
                <a:latin typeface="Garamond"/>
                <a:ea typeface="Garamond"/>
                <a:cs typeface="Garamond"/>
                <a:sym typeface="Garamond"/>
              </a:rPr>
              <a:t>Kennedy's strong stand led the Soviets to a </a:t>
            </a:r>
            <a:r>
              <a:rPr lang="en-US" sz="2400" b="1" i="0" u="sng">
                <a:solidFill>
                  <a:schemeClr val="lt1"/>
                </a:solidFill>
                <a:latin typeface="Garamond"/>
                <a:ea typeface="Garamond"/>
                <a:cs typeface="Garamond"/>
                <a:sym typeface="Garamond"/>
              </a:rPr>
              <a:t>compromise</a:t>
            </a:r>
            <a:r>
              <a:rPr lang="en-US" sz="2400" b="0" i="0" u="none">
                <a:solidFill>
                  <a:schemeClr val="lt1"/>
                </a:solidFill>
                <a:latin typeface="Garamond"/>
                <a:ea typeface="Garamond"/>
                <a:cs typeface="Garamond"/>
                <a:sym typeface="Garamond"/>
              </a:rPr>
              <a:t>.  They agreed to remove missiles from Cuba.  </a:t>
            </a:r>
            <a:endParaRPr/>
          </a:p>
          <a:p>
            <a:pPr marL="342900" lvl="0" indent="-342900" algn="l" rtl="0">
              <a:lnSpc>
                <a:spcPct val="90000"/>
              </a:lnSpc>
              <a:spcBef>
                <a:spcPts val="480"/>
              </a:spcBef>
              <a:spcAft>
                <a:spcPts val="0"/>
              </a:spcAft>
              <a:buClr>
                <a:schemeClr val="hlink"/>
              </a:buClr>
              <a:buSzPts val="1680"/>
              <a:buFont typeface="Noto Sans Symbols"/>
              <a:buChar char="■"/>
            </a:pPr>
            <a:r>
              <a:rPr lang="en-US" sz="2400" b="0" i="0" u="none">
                <a:solidFill>
                  <a:schemeClr val="lt1"/>
                </a:solidFill>
                <a:latin typeface="Garamond"/>
                <a:ea typeface="Garamond"/>
                <a:cs typeface="Garamond"/>
                <a:sym typeface="Garamond"/>
              </a:rPr>
              <a:t>In return, the US promised not to </a:t>
            </a:r>
            <a:r>
              <a:rPr lang="en-US" sz="2400" b="1" i="0" u="sng">
                <a:solidFill>
                  <a:schemeClr val="lt1"/>
                </a:solidFill>
                <a:latin typeface="Garamond"/>
                <a:ea typeface="Garamond"/>
                <a:cs typeface="Garamond"/>
                <a:sym typeface="Garamond"/>
              </a:rPr>
              <a:t>invade the island</a:t>
            </a:r>
            <a:r>
              <a:rPr lang="en-US" sz="2400" b="0" i="0" u="none">
                <a:solidFill>
                  <a:schemeClr val="lt1"/>
                </a:solidFill>
                <a:latin typeface="Garamond"/>
                <a:ea typeface="Garamond"/>
                <a:cs typeface="Garamond"/>
                <a:sym typeface="Garamond"/>
              </a:rPr>
              <a:t>. </a:t>
            </a:r>
            <a:endParaRPr/>
          </a:p>
          <a:p>
            <a:pPr marL="342900" lvl="0" indent="-342900" algn="l" rtl="0">
              <a:lnSpc>
                <a:spcPct val="90000"/>
              </a:lnSpc>
              <a:spcBef>
                <a:spcPts val="480"/>
              </a:spcBef>
              <a:spcAft>
                <a:spcPts val="0"/>
              </a:spcAft>
              <a:buClr>
                <a:schemeClr val="hlink"/>
              </a:buClr>
              <a:buSzPts val="1680"/>
              <a:buFont typeface="Noto Sans Symbols"/>
              <a:buChar char="■"/>
            </a:pPr>
            <a:r>
              <a:rPr lang="en-US" sz="2400" b="0" i="0" u="none">
                <a:solidFill>
                  <a:schemeClr val="lt1"/>
                </a:solidFill>
                <a:latin typeface="Garamond"/>
                <a:ea typeface="Garamond"/>
                <a:cs typeface="Garamond"/>
                <a:sym typeface="Garamond"/>
              </a:rPr>
              <a:t>The Cuban Missile Crisis had shaken both American and Soviet officials.</a:t>
            </a:r>
            <a:endParaRPr/>
          </a:p>
          <a:p>
            <a:pPr marL="342900" lvl="0" indent="-342900" algn="l" rtl="0">
              <a:lnSpc>
                <a:spcPct val="90000"/>
              </a:lnSpc>
              <a:spcBef>
                <a:spcPts val="480"/>
              </a:spcBef>
              <a:spcAft>
                <a:spcPts val="0"/>
              </a:spcAft>
              <a:buClr>
                <a:schemeClr val="hlink"/>
              </a:buClr>
              <a:buSzPts val="1680"/>
              <a:buFont typeface="Noto Sans Symbols"/>
              <a:buChar char="■"/>
            </a:pPr>
            <a:r>
              <a:rPr lang="en-US" sz="2400" b="0" i="0" u="none">
                <a:solidFill>
                  <a:schemeClr val="lt1"/>
                </a:solidFill>
                <a:latin typeface="Garamond"/>
                <a:ea typeface="Garamond"/>
                <a:cs typeface="Garamond"/>
                <a:sym typeface="Garamond"/>
              </a:rPr>
              <a:t>IN ALL THE YEARS OF THE COLD WAR, THIS WAS THE CLOSEST THE WORLD CAME TO </a:t>
            </a:r>
            <a:r>
              <a:rPr lang="en-US" sz="2400" b="1" i="0" u="sng">
                <a:solidFill>
                  <a:schemeClr val="lt1"/>
                </a:solidFill>
                <a:latin typeface="Garamond"/>
                <a:ea typeface="Garamond"/>
                <a:cs typeface="Garamond"/>
                <a:sym typeface="Garamond"/>
              </a:rPr>
              <a:t>A FULL-SCALE NUCLEAR WAR.</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
          <p:cNvSpPr txBox="1">
            <a:spLocks noGrp="1"/>
          </p:cNvSpPr>
          <p:nvPr>
            <p:ph type="title"/>
          </p:nvPr>
        </p:nvSpPr>
        <p:spPr>
          <a:xfrm>
            <a:off x="411162" y="-20478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2"/>
              </a:buClr>
              <a:buSzPts val="4400"/>
              <a:buFont typeface="Garamond"/>
              <a:buNone/>
            </a:pPr>
            <a:r>
              <a:rPr lang="en-US" sz="4400" b="1" i="0" u="none">
                <a:solidFill>
                  <a:schemeClr val="lt2"/>
                </a:solidFill>
                <a:latin typeface="Garamond"/>
                <a:ea typeface="Garamond"/>
                <a:cs typeface="Garamond"/>
                <a:sym typeface="Garamond"/>
              </a:rPr>
              <a:t>Do Now:  Interpret quote below</a:t>
            </a:r>
            <a:endParaRPr/>
          </a:p>
        </p:txBody>
      </p:sp>
      <p:sp>
        <p:nvSpPr>
          <p:cNvPr id="122" name="Google Shape;122;p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200660" algn="l" rtl="0">
              <a:spcBef>
                <a:spcPts val="0"/>
              </a:spcBef>
              <a:spcAft>
                <a:spcPts val="0"/>
              </a:spcAft>
              <a:buClr>
                <a:schemeClr val="hlink"/>
              </a:buClr>
              <a:buSzPts val="2240"/>
              <a:buFont typeface="Noto Sans Symbols"/>
              <a:buNone/>
            </a:pPr>
            <a:endParaRPr sz="3200">
              <a:solidFill>
                <a:schemeClr val="lt1"/>
              </a:solidFill>
              <a:latin typeface="Garamond"/>
              <a:ea typeface="Garamond"/>
              <a:cs typeface="Garamond"/>
              <a:sym typeface="Garamond"/>
            </a:endParaRPr>
          </a:p>
        </p:txBody>
      </p:sp>
      <p:pic>
        <p:nvPicPr>
          <p:cNvPr id="123" name="Google Shape;123;p2" descr="C:\Users\vsullivan\AppData\Local\Microsoft\Windows\Temporary Internet Files\Content.Outlook\36K99DKR\image1 (9).PNG"/>
          <p:cNvPicPr preferRelativeResize="0"/>
          <p:nvPr/>
        </p:nvPicPr>
        <p:blipFill rotWithShape="1">
          <a:blip r:embed="rId3">
            <a:alphaModFix/>
          </a:blip>
          <a:srcRect/>
          <a:stretch/>
        </p:blipFill>
        <p:spPr>
          <a:xfrm>
            <a:off x="709612" y="762000"/>
            <a:ext cx="8178800" cy="60960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2"/>
              </a:buClr>
              <a:buSzPts val="4400"/>
              <a:buFont typeface="Garamond"/>
              <a:buNone/>
            </a:pPr>
            <a:r>
              <a:rPr lang="en-US" sz="4400" b="1" i="0" u="none" dirty="0" smtClean="0">
                <a:solidFill>
                  <a:schemeClr val="lt2"/>
                </a:solidFill>
                <a:latin typeface="Garamond"/>
                <a:ea typeface="Garamond"/>
                <a:cs typeface="Garamond"/>
                <a:sym typeface="Garamond"/>
              </a:rPr>
              <a:t> </a:t>
            </a:r>
            <a:endParaRPr dirty="0"/>
          </a:p>
        </p:txBody>
      </p:sp>
      <p:pic>
        <p:nvPicPr>
          <p:cNvPr id="2" name="Picture 1"/>
          <p:cNvPicPr>
            <a:picLocks noChangeAspect="1"/>
          </p:cNvPicPr>
          <p:nvPr/>
        </p:nvPicPr>
        <p:blipFill>
          <a:blip r:embed="rId3"/>
          <a:stretch>
            <a:fillRect/>
          </a:stretch>
        </p:blipFill>
        <p:spPr>
          <a:xfrm>
            <a:off x="1286756" y="0"/>
            <a:ext cx="6570488" cy="6858000"/>
          </a:xfrm>
          <a:prstGeom prst="rect">
            <a:avLst/>
          </a:prstGeom>
        </p:spPr>
      </p:pic>
      <p:sp>
        <p:nvSpPr>
          <p:cNvPr id="129" name="Google Shape;129;p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hlink"/>
              </a:buClr>
              <a:buSzPts val="2240"/>
              <a:buNone/>
            </a:pP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4"/>
          <p:cNvSpPr txBox="1">
            <a:spLocks noGrp="1"/>
          </p:cNvSpPr>
          <p:nvPr>
            <p:ph type="ctrTitle"/>
          </p:nvPr>
        </p:nvSpPr>
        <p:spPr>
          <a:xfrm>
            <a:off x="685800" y="0"/>
            <a:ext cx="7772400" cy="1752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2"/>
              </a:buClr>
              <a:buSzPts val="6000"/>
              <a:buFont typeface="Garamond"/>
              <a:buNone/>
            </a:pPr>
            <a:r>
              <a:rPr lang="en-US" sz="6000" b="1" i="0" u="none">
                <a:solidFill>
                  <a:schemeClr val="lt2"/>
                </a:solidFill>
                <a:latin typeface="Garamond"/>
                <a:ea typeface="Garamond"/>
                <a:cs typeface="Garamond"/>
                <a:sym typeface="Garamond"/>
              </a:rPr>
              <a:t>Crisis over Cuba</a:t>
            </a:r>
            <a:endParaRPr/>
          </a:p>
        </p:txBody>
      </p:sp>
      <p:sp>
        <p:nvSpPr>
          <p:cNvPr id="136" name="Google Shape;136;p4"/>
          <p:cNvSpPr txBox="1"/>
          <p:nvPr/>
        </p:nvSpPr>
        <p:spPr>
          <a:xfrm>
            <a:off x="6400800" y="6019800"/>
            <a:ext cx="76200" cy="76200"/>
          </a:xfrm>
          <a:prstGeom prst="rect">
            <a:avLst/>
          </a:prstGeom>
          <a:solidFill>
            <a:schemeClr val="accent1"/>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lt1"/>
              </a:solidFill>
              <a:latin typeface="Garamond"/>
              <a:ea typeface="Garamond"/>
              <a:cs typeface="Garamond"/>
              <a:sym typeface="Garamond"/>
            </a:endParaRPr>
          </a:p>
        </p:txBody>
      </p:sp>
      <p:pic>
        <p:nvPicPr>
          <p:cNvPr id="137" name="Google Shape;137;p4" descr="Flag of Cuba"/>
          <p:cNvPicPr preferRelativeResize="0"/>
          <p:nvPr/>
        </p:nvPicPr>
        <p:blipFill rotWithShape="1">
          <a:blip r:embed="rId3">
            <a:alphaModFix/>
          </a:blip>
          <a:srcRect/>
          <a:stretch/>
        </p:blipFill>
        <p:spPr>
          <a:xfrm>
            <a:off x="152400" y="5235575"/>
            <a:ext cx="3276600" cy="1622425"/>
          </a:xfrm>
          <a:prstGeom prst="rect">
            <a:avLst/>
          </a:prstGeom>
          <a:noFill/>
          <a:ln>
            <a:noFill/>
          </a:ln>
        </p:spPr>
      </p:pic>
      <p:pic>
        <p:nvPicPr>
          <p:cNvPr id="138" name="Google Shape;138;p4" descr="Map of Cuba"/>
          <p:cNvPicPr preferRelativeResize="0"/>
          <p:nvPr/>
        </p:nvPicPr>
        <p:blipFill rotWithShape="1">
          <a:blip r:embed="rId4">
            <a:alphaModFix/>
          </a:blip>
          <a:srcRect/>
          <a:stretch/>
        </p:blipFill>
        <p:spPr>
          <a:xfrm>
            <a:off x="1828800" y="1828800"/>
            <a:ext cx="6038850" cy="30861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2"/>
              </a:buClr>
              <a:buSzPts val="4400"/>
              <a:buFont typeface="Garamond"/>
              <a:buNone/>
            </a:pPr>
            <a:r>
              <a:rPr lang="en-US" sz="4400" b="1" i="0" u="none">
                <a:solidFill>
                  <a:schemeClr val="lt2"/>
                </a:solidFill>
                <a:latin typeface="Garamond"/>
                <a:ea typeface="Garamond"/>
                <a:cs typeface="Garamond"/>
                <a:sym typeface="Garamond"/>
              </a:rPr>
              <a:t>Superpowers</a:t>
            </a:r>
            <a:endParaRPr/>
          </a:p>
        </p:txBody>
      </p:sp>
      <p:sp>
        <p:nvSpPr>
          <p:cNvPr id="144" name="Google Shape;144;p5"/>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hlink"/>
              </a:buClr>
              <a:buSzPts val="2240"/>
              <a:buFont typeface="Noto Sans Symbols"/>
              <a:buChar char="■"/>
            </a:pPr>
            <a:r>
              <a:rPr lang="en-US" sz="3200" b="0" i="0" u="none">
                <a:solidFill>
                  <a:schemeClr val="lt1"/>
                </a:solidFill>
                <a:latin typeface="Garamond"/>
                <a:ea typeface="Garamond"/>
                <a:cs typeface="Garamond"/>
                <a:sym typeface="Garamond"/>
              </a:rPr>
              <a:t>In the 1960’s, the </a:t>
            </a:r>
            <a:r>
              <a:rPr lang="en-US" sz="3200" b="1" i="0" u="sng">
                <a:solidFill>
                  <a:schemeClr val="lt1"/>
                </a:solidFill>
                <a:latin typeface="Garamond"/>
                <a:ea typeface="Garamond"/>
                <a:cs typeface="Garamond"/>
                <a:sym typeface="Garamond"/>
              </a:rPr>
              <a:t>United States</a:t>
            </a:r>
            <a:r>
              <a:rPr lang="en-US" sz="3200" b="0" i="0" u="none">
                <a:solidFill>
                  <a:schemeClr val="lt1"/>
                </a:solidFill>
                <a:latin typeface="Garamond"/>
                <a:ea typeface="Garamond"/>
                <a:cs typeface="Garamond"/>
                <a:sym typeface="Garamond"/>
              </a:rPr>
              <a:t> and the </a:t>
            </a:r>
            <a:r>
              <a:rPr lang="en-US" sz="3200" b="1" i="0" u="sng">
                <a:solidFill>
                  <a:schemeClr val="lt1"/>
                </a:solidFill>
                <a:latin typeface="Garamond"/>
                <a:ea typeface="Garamond"/>
                <a:cs typeface="Garamond"/>
                <a:sym typeface="Garamond"/>
              </a:rPr>
              <a:t>Soviet Union</a:t>
            </a:r>
            <a:r>
              <a:rPr lang="en-US" sz="3200" b="0" i="0" u="none">
                <a:solidFill>
                  <a:schemeClr val="lt1"/>
                </a:solidFill>
                <a:latin typeface="Garamond"/>
                <a:ea typeface="Garamond"/>
                <a:cs typeface="Garamond"/>
                <a:sym typeface="Garamond"/>
              </a:rPr>
              <a:t> had emerged as </a:t>
            </a:r>
            <a:r>
              <a:rPr lang="en-US" sz="3200" b="1" i="0" u="sng">
                <a:solidFill>
                  <a:schemeClr val="lt1"/>
                </a:solidFill>
                <a:latin typeface="Garamond"/>
                <a:ea typeface="Garamond"/>
                <a:cs typeface="Garamond"/>
                <a:sym typeface="Garamond"/>
              </a:rPr>
              <a:t>superpowers.</a:t>
            </a:r>
            <a:r>
              <a:rPr lang="en-US" sz="3200" b="0" i="0" u="none">
                <a:solidFill>
                  <a:schemeClr val="lt1"/>
                </a:solidFill>
                <a:latin typeface="Garamond"/>
                <a:ea typeface="Garamond"/>
                <a:cs typeface="Garamond"/>
                <a:sym typeface="Garamond"/>
              </a:rPr>
              <a:t>  </a:t>
            </a:r>
            <a:endParaRPr/>
          </a:p>
          <a:p>
            <a:pPr marL="342900" lvl="0" indent="-342900" algn="l" rtl="0">
              <a:lnSpc>
                <a:spcPct val="100000"/>
              </a:lnSpc>
              <a:spcBef>
                <a:spcPts val="640"/>
              </a:spcBef>
              <a:spcAft>
                <a:spcPts val="0"/>
              </a:spcAft>
              <a:buClr>
                <a:schemeClr val="hlink"/>
              </a:buClr>
              <a:buSzPts val="2240"/>
              <a:buFont typeface="Noto Sans Symbols"/>
              <a:buChar char="■"/>
            </a:pPr>
            <a:r>
              <a:rPr lang="en-US" sz="3200" b="0" i="0" u="none">
                <a:solidFill>
                  <a:schemeClr val="lt1"/>
                </a:solidFill>
                <a:latin typeface="Garamond"/>
                <a:ea typeface="Garamond"/>
                <a:cs typeface="Garamond"/>
                <a:sym typeface="Garamond"/>
              </a:rPr>
              <a:t>The rivalry between the superpowers led to clashes in many places, including </a:t>
            </a:r>
            <a:r>
              <a:rPr lang="en-US" sz="3200" b="1" i="0" u="none">
                <a:solidFill>
                  <a:schemeClr val="lt1"/>
                </a:solidFill>
                <a:latin typeface="Garamond"/>
                <a:ea typeface="Garamond"/>
                <a:cs typeface="Garamond"/>
                <a:sym typeface="Garamond"/>
              </a:rPr>
              <a:t>Cuba</a:t>
            </a:r>
            <a:r>
              <a:rPr lang="en-US" sz="3200" b="0" i="0" u="none">
                <a:solidFill>
                  <a:schemeClr val="lt1"/>
                </a:solidFill>
                <a:latin typeface="Garamond"/>
                <a:ea typeface="Garamond"/>
                <a:cs typeface="Garamond"/>
                <a:sym typeface="Garamond"/>
              </a:rPr>
              <a:t>.</a:t>
            </a:r>
            <a:endParaRPr/>
          </a:p>
          <a:p>
            <a:pPr marL="342900" lvl="0" indent="-342900" algn="l" rtl="0">
              <a:lnSpc>
                <a:spcPct val="100000"/>
              </a:lnSpc>
              <a:spcBef>
                <a:spcPts val="640"/>
              </a:spcBef>
              <a:spcAft>
                <a:spcPts val="0"/>
              </a:spcAft>
              <a:buClr>
                <a:schemeClr val="hlink"/>
              </a:buClr>
              <a:buSzPts val="2240"/>
              <a:buFont typeface="Noto Sans Symbols"/>
              <a:buChar char="■"/>
            </a:pPr>
            <a:r>
              <a:rPr lang="en-US" sz="3200" b="0" i="0" u="none">
                <a:solidFill>
                  <a:srgbClr val="FFFF00"/>
                </a:solidFill>
                <a:latin typeface="Garamond"/>
                <a:ea typeface="Garamond"/>
                <a:cs typeface="Garamond"/>
                <a:sym typeface="Garamond"/>
              </a:rPr>
              <a:t>*1959: </a:t>
            </a:r>
            <a:r>
              <a:rPr lang="en-US" sz="3200" b="1" i="0" u="sng">
                <a:solidFill>
                  <a:srgbClr val="FFFF00"/>
                </a:solidFill>
                <a:latin typeface="Garamond"/>
                <a:ea typeface="Garamond"/>
                <a:cs typeface="Garamond"/>
                <a:sym typeface="Garamond"/>
              </a:rPr>
              <a:t>Fidel Castro</a:t>
            </a:r>
            <a:r>
              <a:rPr lang="en-US" sz="3200" b="0" i="0" u="none">
                <a:solidFill>
                  <a:srgbClr val="FFFF00"/>
                </a:solidFill>
                <a:latin typeface="Garamond"/>
                <a:ea typeface="Garamond"/>
                <a:cs typeface="Garamond"/>
                <a:sym typeface="Garamond"/>
              </a:rPr>
              <a:t> led a revolution that set up a </a:t>
            </a:r>
            <a:r>
              <a:rPr lang="en-US" sz="3200" b="1" i="0" u="sng">
                <a:solidFill>
                  <a:srgbClr val="FFFF00"/>
                </a:solidFill>
                <a:latin typeface="Garamond"/>
                <a:ea typeface="Garamond"/>
                <a:cs typeface="Garamond"/>
                <a:sym typeface="Garamond"/>
              </a:rPr>
              <a:t>communist</a:t>
            </a:r>
            <a:r>
              <a:rPr lang="en-US" sz="3200" b="0" i="0" u="none">
                <a:solidFill>
                  <a:srgbClr val="FFFF00"/>
                </a:solidFill>
                <a:latin typeface="Garamond"/>
                <a:ea typeface="Garamond"/>
                <a:cs typeface="Garamond"/>
                <a:sym typeface="Garamond"/>
              </a:rPr>
              <a:t> state in Cuba.</a:t>
            </a:r>
            <a:endParaRPr/>
          </a:p>
          <a:p>
            <a:pPr marL="342900" lvl="0" indent="-200660" algn="l" rtl="0">
              <a:spcBef>
                <a:spcPts val="640"/>
              </a:spcBef>
              <a:spcAft>
                <a:spcPts val="0"/>
              </a:spcAft>
              <a:buSzPts val="2240"/>
              <a:buNone/>
            </a:pPr>
            <a:endParaRPr sz="3200" b="0" i="0" u="none">
              <a:solidFill>
                <a:srgbClr val="FFFF00"/>
              </a:solidFill>
              <a:latin typeface="Garamond"/>
              <a:ea typeface="Garamond"/>
              <a:cs typeface="Garamond"/>
              <a:sym typeface="Garamon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animEffect transition="in" filter="fade">
                                      <p:cBhvr>
                                        <p:cTn id="7" dur="2000"/>
                                        <p:tgtEl>
                                          <p:spTgt spid="1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4">
                                            <p:txEl>
                                              <p:pRg st="1" end="1"/>
                                            </p:txEl>
                                          </p:spTgt>
                                        </p:tgtEl>
                                        <p:attrNameLst>
                                          <p:attrName>style.visibility</p:attrName>
                                        </p:attrNameLst>
                                      </p:cBhvr>
                                      <p:to>
                                        <p:strVal val="visible"/>
                                      </p:to>
                                    </p:set>
                                    <p:animEffect transition="in" filter="fade">
                                      <p:cBhvr>
                                        <p:cTn id="12" dur="2000"/>
                                        <p:tgtEl>
                                          <p:spTgt spid="1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4">
                                            <p:txEl>
                                              <p:pRg st="2" end="2"/>
                                            </p:txEl>
                                          </p:spTgt>
                                        </p:tgtEl>
                                        <p:attrNameLst>
                                          <p:attrName>style.visibility</p:attrName>
                                        </p:attrNameLst>
                                      </p:cBhvr>
                                      <p:to>
                                        <p:strVal val="visible"/>
                                      </p:to>
                                    </p:set>
                                    <p:animEffect transition="in" filter="fade">
                                      <p:cBhvr>
                                        <p:cTn id="17" dur="2000"/>
                                        <p:tgtEl>
                                          <p:spTgt spid="1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4">
                                            <p:txEl>
                                              <p:pRg st="3" end="3"/>
                                            </p:txEl>
                                          </p:spTgt>
                                        </p:tgtEl>
                                        <p:attrNameLst>
                                          <p:attrName>style.visibility</p:attrName>
                                        </p:attrNameLst>
                                      </p:cBhvr>
                                      <p:to>
                                        <p:strVal val="visible"/>
                                      </p:to>
                                    </p:set>
                                    <p:animEffect transition="in" filter="fade">
                                      <p:cBhvr>
                                        <p:cTn id="22" dur="2000"/>
                                        <p:tgtEl>
                                          <p:spTgt spid="1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2"/>
              </a:buClr>
              <a:buSzPts val="4400"/>
              <a:buFont typeface="Garamond"/>
              <a:buNone/>
            </a:pPr>
            <a:r>
              <a:rPr lang="en-US" sz="4400" b="1" i="0" u="none" dirty="0">
                <a:solidFill>
                  <a:schemeClr val="lt2"/>
                </a:solidFill>
                <a:latin typeface="Garamond"/>
                <a:ea typeface="Garamond"/>
                <a:cs typeface="Garamond"/>
                <a:sym typeface="Garamond"/>
              </a:rPr>
              <a:t>Fidel Castro</a:t>
            </a:r>
            <a:endParaRPr dirty="0"/>
          </a:p>
        </p:txBody>
      </p:sp>
      <p:sp>
        <p:nvSpPr>
          <p:cNvPr id="150" name="Google Shape;150;p6"/>
          <p:cNvSpPr txBox="1">
            <a:spLocks noGrp="1"/>
          </p:cNvSpPr>
          <p:nvPr>
            <p:ph type="body" idx="1"/>
          </p:nvPr>
        </p:nvSpPr>
        <p:spPr>
          <a:xfrm>
            <a:off x="122830" y="2103438"/>
            <a:ext cx="8239125" cy="4754562"/>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hlink"/>
              </a:buClr>
              <a:buSzPts val="2240"/>
              <a:buFont typeface="Noto Sans Symbols"/>
              <a:buChar char="■"/>
            </a:pPr>
            <a:r>
              <a:rPr lang="en-US" sz="3200" b="0" i="0" u="none" dirty="0">
                <a:solidFill>
                  <a:schemeClr val="lt1"/>
                </a:solidFill>
                <a:latin typeface="Garamond"/>
                <a:ea typeface="Garamond"/>
                <a:cs typeface="Garamond"/>
                <a:sym typeface="Garamond"/>
              </a:rPr>
              <a:t>Castro’s government took over private companies, including many owned by </a:t>
            </a:r>
            <a:r>
              <a:rPr lang="en-US" sz="3200" b="1" i="0" u="none" dirty="0">
                <a:solidFill>
                  <a:schemeClr val="lt1"/>
                </a:solidFill>
                <a:latin typeface="Garamond"/>
                <a:ea typeface="Garamond"/>
                <a:cs typeface="Garamond"/>
                <a:sym typeface="Garamond"/>
              </a:rPr>
              <a:t>American businesses.</a:t>
            </a:r>
            <a:r>
              <a:rPr lang="en-US" sz="3200" b="0" i="0" u="none" dirty="0">
                <a:solidFill>
                  <a:schemeClr val="lt1"/>
                </a:solidFill>
                <a:latin typeface="Garamond"/>
                <a:ea typeface="Garamond"/>
                <a:cs typeface="Garamond"/>
                <a:sym typeface="Garamond"/>
              </a:rPr>
              <a:t> </a:t>
            </a:r>
            <a:endParaRPr dirty="0"/>
          </a:p>
          <a:p>
            <a:pPr marL="342900" lvl="0" indent="-342900" algn="l" rtl="0">
              <a:lnSpc>
                <a:spcPct val="80000"/>
              </a:lnSpc>
              <a:spcBef>
                <a:spcPts val="640"/>
              </a:spcBef>
              <a:spcAft>
                <a:spcPts val="0"/>
              </a:spcAft>
              <a:buClr>
                <a:schemeClr val="hlink"/>
              </a:buClr>
              <a:buSzPts val="2240"/>
              <a:buFont typeface="Noto Sans Symbols"/>
              <a:buChar char="■"/>
            </a:pPr>
            <a:r>
              <a:rPr lang="en-US" sz="3200" b="0" i="0" u="none" dirty="0">
                <a:solidFill>
                  <a:schemeClr val="lt1"/>
                </a:solidFill>
                <a:latin typeface="Garamond"/>
                <a:ea typeface="Garamond"/>
                <a:cs typeface="Garamond"/>
                <a:sym typeface="Garamond"/>
              </a:rPr>
              <a:t>Thousands of Cubans, especially those from the </a:t>
            </a:r>
            <a:r>
              <a:rPr lang="en-US" sz="3200" b="1" i="0" u="none" dirty="0">
                <a:solidFill>
                  <a:schemeClr val="lt1"/>
                </a:solidFill>
                <a:latin typeface="Garamond"/>
                <a:ea typeface="Garamond"/>
                <a:cs typeface="Garamond"/>
                <a:sym typeface="Garamond"/>
              </a:rPr>
              <a:t>upper</a:t>
            </a:r>
            <a:r>
              <a:rPr lang="en-US" sz="3200" b="0" i="0" u="none" dirty="0">
                <a:solidFill>
                  <a:schemeClr val="lt1"/>
                </a:solidFill>
                <a:latin typeface="Garamond"/>
                <a:ea typeface="Garamond"/>
                <a:cs typeface="Garamond"/>
                <a:sym typeface="Garamond"/>
              </a:rPr>
              <a:t> and </a:t>
            </a:r>
            <a:r>
              <a:rPr lang="en-US" sz="3200" b="1" i="0" u="none" dirty="0">
                <a:solidFill>
                  <a:schemeClr val="lt1"/>
                </a:solidFill>
                <a:latin typeface="Garamond"/>
                <a:ea typeface="Garamond"/>
                <a:cs typeface="Garamond"/>
                <a:sym typeface="Garamond"/>
              </a:rPr>
              <a:t>middle classes</a:t>
            </a:r>
            <a:r>
              <a:rPr lang="en-US" sz="3200" b="0" i="0" u="none" dirty="0">
                <a:solidFill>
                  <a:schemeClr val="lt1"/>
                </a:solidFill>
                <a:latin typeface="Garamond"/>
                <a:ea typeface="Garamond"/>
                <a:cs typeface="Garamond"/>
                <a:sym typeface="Garamond"/>
              </a:rPr>
              <a:t>, fled to the United States.</a:t>
            </a:r>
            <a:endParaRPr dirty="0"/>
          </a:p>
          <a:p>
            <a:pPr marL="342900" lvl="0" indent="-342900" algn="l" rtl="0">
              <a:lnSpc>
                <a:spcPct val="80000"/>
              </a:lnSpc>
              <a:spcBef>
                <a:spcPts val="640"/>
              </a:spcBef>
              <a:spcAft>
                <a:spcPts val="0"/>
              </a:spcAft>
              <a:buClr>
                <a:schemeClr val="hlink"/>
              </a:buClr>
              <a:buSzPts val="2240"/>
              <a:buFont typeface="Noto Sans Symbols"/>
              <a:buChar char="■"/>
            </a:pPr>
            <a:r>
              <a:rPr lang="en-US" sz="3200" b="0" i="0" u="none" dirty="0">
                <a:solidFill>
                  <a:schemeClr val="lt1"/>
                </a:solidFill>
                <a:latin typeface="Garamond"/>
                <a:ea typeface="Garamond"/>
                <a:cs typeface="Garamond"/>
                <a:sym typeface="Garamond"/>
              </a:rPr>
              <a:t>In </a:t>
            </a:r>
            <a:r>
              <a:rPr lang="en-US" sz="3200" b="1" i="0" u="none" dirty="0">
                <a:solidFill>
                  <a:schemeClr val="lt1"/>
                </a:solidFill>
                <a:latin typeface="Garamond"/>
                <a:ea typeface="Garamond"/>
                <a:cs typeface="Garamond"/>
                <a:sym typeface="Garamond"/>
              </a:rPr>
              <a:t>1961</a:t>
            </a:r>
            <a:r>
              <a:rPr lang="en-US" sz="3200" b="0" i="0" u="none" dirty="0">
                <a:solidFill>
                  <a:schemeClr val="lt1"/>
                </a:solidFill>
                <a:latin typeface="Garamond"/>
                <a:ea typeface="Garamond"/>
                <a:cs typeface="Garamond"/>
                <a:sym typeface="Garamond"/>
              </a:rPr>
              <a:t> President D. Eisenhower retired and the problem of dealing with Castro was passed on to the new president, </a:t>
            </a:r>
            <a:r>
              <a:rPr lang="en-US" sz="3200" b="1" i="0" u="sng" dirty="0">
                <a:solidFill>
                  <a:schemeClr val="lt1"/>
                </a:solidFill>
                <a:hlinkClick r:id="rId3"/>
              </a:rPr>
              <a:t>John F. Kennedy</a:t>
            </a:r>
            <a:r>
              <a:rPr lang="en-US" sz="3200" b="0" i="0" u="none" dirty="0">
                <a:solidFill>
                  <a:schemeClr val="lt1"/>
                </a:solidFill>
                <a:latin typeface="Garamond"/>
                <a:ea typeface="Garamond"/>
                <a:cs typeface="Garamond"/>
                <a:sym typeface="Garamond"/>
              </a:rPr>
              <a:t>. </a:t>
            </a:r>
            <a:endParaRPr dirty="0"/>
          </a:p>
          <a:p>
            <a:pPr marL="342900" lvl="0" indent="-342900" algn="l" rtl="0">
              <a:lnSpc>
                <a:spcPct val="80000"/>
              </a:lnSpc>
              <a:spcBef>
                <a:spcPts val="640"/>
              </a:spcBef>
              <a:spcAft>
                <a:spcPts val="0"/>
              </a:spcAft>
              <a:buClr>
                <a:schemeClr val="hlink"/>
              </a:buClr>
              <a:buSzPts val="2240"/>
              <a:buFont typeface="Noto Sans Symbols"/>
              <a:buChar char="■"/>
            </a:pPr>
            <a:r>
              <a:rPr lang="en-US" sz="3200" b="0" i="0" u="none" dirty="0">
                <a:solidFill>
                  <a:schemeClr val="lt1"/>
                </a:solidFill>
                <a:latin typeface="Garamond"/>
                <a:ea typeface="Garamond"/>
                <a:cs typeface="Garamond"/>
                <a:sym typeface="Garamond"/>
              </a:rPr>
              <a:t>The new president continued with Eisenhower's policy of trying to </a:t>
            </a:r>
            <a:r>
              <a:rPr lang="en-US" sz="3200" b="1" i="0" u="none" dirty="0">
                <a:solidFill>
                  <a:schemeClr val="lt1"/>
                </a:solidFill>
                <a:latin typeface="Garamond"/>
                <a:ea typeface="Garamond"/>
                <a:cs typeface="Garamond"/>
                <a:sym typeface="Garamond"/>
              </a:rPr>
              <a:t>assassinate</a:t>
            </a:r>
            <a:r>
              <a:rPr lang="en-US" sz="3200" b="0" i="0" u="none" dirty="0">
                <a:solidFill>
                  <a:schemeClr val="lt1"/>
                </a:solidFill>
                <a:latin typeface="Garamond"/>
                <a:ea typeface="Garamond"/>
                <a:cs typeface="Garamond"/>
                <a:sym typeface="Garamond"/>
              </a:rPr>
              <a:t> Castro. </a:t>
            </a:r>
            <a:endParaRPr dirty="0"/>
          </a:p>
        </p:txBody>
      </p:sp>
      <p:pic>
        <p:nvPicPr>
          <p:cNvPr id="151" name="Google Shape;151;p6" descr="image 1"/>
          <p:cNvPicPr preferRelativeResize="0"/>
          <p:nvPr/>
        </p:nvPicPr>
        <p:blipFill rotWithShape="1">
          <a:blip r:embed="rId4">
            <a:alphaModFix/>
          </a:blip>
          <a:srcRect/>
          <a:stretch/>
        </p:blipFill>
        <p:spPr>
          <a:xfrm>
            <a:off x="7467600" y="152400"/>
            <a:ext cx="1543050" cy="23812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1"/>
                                        </p:tgtEl>
                                        <p:attrNameLst>
                                          <p:attrName>style.visibility</p:attrName>
                                        </p:attrNameLst>
                                      </p:cBhvr>
                                      <p:to>
                                        <p:strVal val="visible"/>
                                      </p:to>
                                    </p:set>
                                    <p:animEffect transition="in" filter="fade">
                                      <p:cBhvr>
                                        <p:cTn id="7" dur="2000"/>
                                        <p:tgtEl>
                                          <p:spTgt spid="1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0">
                                            <p:txEl>
                                              <p:pRg st="0" end="0"/>
                                            </p:txEl>
                                          </p:spTgt>
                                        </p:tgtEl>
                                        <p:attrNameLst>
                                          <p:attrName>style.visibility</p:attrName>
                                        </p:attrNameLst>
                                      </p:cBhvr>
                                      <p:to>
                                        <p:strVal val="visible"/>
                                      </p:to>
                                    </p:set>
                                    <p:animEffect transition="in" filter="fade">
                                      <p:cBhvr>
                                        <p:cTn id="12" dur="1000"/>
                                        <p:tgtEl>
                                          <p:spTgt spid="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0">
                                            <p:txEl>
                                              <p:pRg st="1" end="1"/>
                                            </p:txEl>
                                          </p:spTgt>
                                        </p:tgtEl>
                                        <p:attrNameLst>
                                          <p:attrName>style.visibility</p:attrName>
                                        </p:attrNameLst>
                                      </p:cBhvr>
                                      <p:to>
                                        <p:strVal val="visible"/>
                                      </p:to>
                                    </p:set>
                                    <p:animEffect transition="in" filter="fade">
                                      <p:cBhvr>
                                        <p:cTn id="17" dur="1000"/>
                                        <p:tgtEl>
                                          <p:spTgt spid="1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0">
                                            <p:txEl>
                                              <p:pRg st="2" end="2"/>
                                            </p:txEl>
                                          </p:spTgt>
                                        </p:tgtEl>
                                        <p:attrNameLst>
                                          <p:attrName>style.visibility</p:attrName>
                                        </p:attrNameLst>
                                      </p:cBhvr>
                                      <p:to>
                                        <p:strVal val="visible"/>
                                      </p:to>
                                    </p:set>
                                    <p:animEffect transition="in" filter="fade">
                                      <p:cBhvr>
                                        <p:cTn id="22" dur="1000"/>
                                        <p:tgtEl>
                                          <p:spTgt spid="15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0">
                                            <p:txEl>
                                              <p:pRg st="3" end="3"/>
                                            </p:txEl>
                                          </p:spTgt>
                                        </p:tgtEl>
                                        <p:attrNameLst>
                                          <p:attrName>style.visibility</p:attrName>
                                        </p:attrNameLst>
                                      </p:cBhvr>
                                      <p:to>
                                        <p:strVal val="visible"/>
                                      </p:to>
                                    </p:set>
                                    <p:animEffect transition="in" filter="fade">
                                      <p:cBhvr>
                                        <p:cTn id="27" dur="1000"/>
                                        <p:tgtEl>
                                          <p:spTgt spid="1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7"/>
          <p:cNvSpPr txBox="1">
            <a:spLocks noGrp="1"/>
          </p:cNvSpPr>
          <p:nvPr>
            <p:ph type="title"/>
          </p:nvPr>
        </p:nvSpPr>
        <p:spPr>
          <a:xfrm>
            <a:off x="457200" y="-2286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2"/>
              </a:buClr>
              <a:buSzPts val="4400"/>
              <a:buFont typeface="Garamond"/>
              <a:buNone/>
            </a:pPr>
            <a:r>
              <a:rPr lang="en-US" sz="4400" b="1" i="0" u="none">
                <a:solidFill>
                  <a:schemeClr val="lt2"/>
                </a:solidFill>
                <a:latin typeface="Garamond"/>
                <a:ea typeface="Garamond"/>
                <a:cs typeface="Garamond"/>
                <a:sym typeface="Garamond"/>
              </a:rPr>
              <a:t>Why did we dislike Castro?</a:t>
            </a:r>
            <a:endParaRPr/>
          </a:p>
        </p:txBody>
      </p:sp>
      <p:sp>
        <p:nvSpPr>
          <p:cNvPr id="159" name="Google Shape;159;p7"/>
          <p:cNvSpPr txBox="1">
            <a:spLocks noGrp="1"/>
          </p:cNvSpPr>
          <p:nvPr>
            <p:ph type="body" idx="1"/>
          </p:nvPr>
        </p:nvSpPr>
        <p:spPr>
          <a:xfrm>
            <a:off x="457200" y="685800"/>
            <a:ext cx="8305800" cy="58674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hlink"/>
              </a:buClr>
              <a:buSzPts val="1680"/>
              <a:buFont typeface="Noto Sans Symbols"/>
              <a:buChar char="■"/>
            </a:pPr>
            <a:r>
              <a:rPr lang="en-US" sz="2400" b="0" i="0" u="none">
                <a:solidFill>
                  <a:schemeClr val="lt1"/>
                </a:solidFill>
                <a:latin typeface="Garamond"/>
                <a:ea typeface="Garamond"/>
                <a:cs typeface="Garamond"/>
                <a:sym typeface="Garamond"/>
              </a:rPr>
              <a:t>Castro's new laws upset the </a:t>
            </a:r>
            <a:r>
              <a:rPr lang="en-US" sz="2400" b="1" i="0" u="sng">
                <a:solidFill>
                  <a:schemeClr val="lt1"/>
                </a:solidFill>
                <a:hlinkClick r:id="rId3"/>
              </a:rPr>
              <a:t>United States</a:t>
            </a:r>
            <a:r>
              <a:rPr lang="en-US" sz="2400" b="0" i="0" u="none">
                <a:solidFill>
                  <a:schemeClr val="lt1"/>
                </a:solidFill>
                <a:latin typeface="Garamond"/>
                <a:ea typeface="Garamond"/>
                <a:cs typeface="Garamond"/>
                <a:sym typeface="Garamond"/>
              </a:rPr>
              <a:t>. Much of the land taken was owned by United States corporations. </a:t>
            </a:r>
            <a:endParaRPr/>
          </a:p>
          <a:p>
            <a:pPr marL="342900" lvl="0" indent="-342900" algn="l" rtl="0">
              <a:lnSpc>
                <a:spcPct val="80000"/>
              </a:lnSpc>
              <a:spcBef>
                <a:spcPts val="280"/>
              </a:spcBef>
              <a:spcAft>
                <a:spcPts val="0"/>
              </a:spcAft>
              <a:buSzPts val="980"/>
              <a:buNone/>
            </a:pPr>
            <a:endParaRPr sz="1400" b="0" i="0" u="none">
              <a:solidFill>
                <a:schemeClr val="lt1"/>
              </a:solidFill>
              <a:latin typeface="Garamond"/>
              <a:ea typeface="Garamond"/>
              <a:cs typeface="Garamond"/>
              <a:sym typeface="Garamond"/>
            </a:endParaRPr>
          </a:p>
          <a:p>
            <a:pPr marL="342900" lvl="0" indent="-342900" algn="l" rtl="0">
              <a:lnSpc>
                <a:spcPct val="80000"/>
              </a:lnSpc>
              <a:spcBef>
                <a:spcPts val="480"/>
              </a:spcBef>
              <a:spcAft>
                <a:spcPts val="0"/>
              </a:spcAft>
              <a:buClr>
                <a:schemeClr val="hlink"/>
              </a:buClr>
              <a:buSzPts val="1680"/>
              <a:buFont typeface="Noto Sans Symbols"/>
              <a:buChar char="■"/>
            </a:pPr>
            <a:r>
              <a:rPr lang="en-US" sz="2400" b="0" i="0" u="none">
                <a:solidFill>
                  <a:schemeClr val="lt1"/>
                </a:solidFill>
                <a:latin typeface="Garamond"/>
                <a:ea typeface="Garamond"/>
                <a:cs typeface="Garamond"/>
                <a:sym typeface="Garamond"/>
              </a:rPr>
              <a:t>The United States government responded by telling Castro they would no longer be willing to supply the </a:t>
            </a:r>
            <a:r>
              <a:rPr lang="en-US" sz="2400" b="1" i="0" u="sng">
                <a:solidFill>
                  <a:schemeClr val="lt1"/>
                </a:solidFill>
                <a:latin typeface="Garamond"/>
                <a:ea typeface="Garamond"/>
                <a:cs typeface="Garamond"/>
                <a:sym typeface="Garamond"/>
              </a:rPr>
              <a:t>technology</a:t>
            </a:r>
            <a:r>
              <a:rPr lang="en-US" sz="2400" b="0" i="0" u="none">
                <a:solidFill>
                  <a:schemeClr val="lt1"/>
                </a:solidFill>
                <a:latin typeface="Garamond"/>
                <a:ea typeface="Garamond"/>
                <a:cs typeface="Garamond"/>
                <a:sym typeface="Garamond"/>
              </a:rPr>
              <a:t> and t</a:t>
            </a:r>
            <a:r>
              <a:rPr lang="en-US" sz="2400" b="1" i="0" u="sng">
                <a:solidFill>
                  <a:schemeClr val="lt1"/>
                </a:solidFill>
                <a:latin typeface="Garamond"/>
                <a:ea typeface="Garamond"/>
                <a:cs typeface="Garamond"/>
                <a:sym typeface="Garamond"/>
              </a:rPr>
              <a:t>echnicians</a:t>
            </a:r>
            <a:r>
              <a:rPr lang="en-US" sz="2400" b="0" i="0" u="none">
                <a:solidFill>
                  <a:schemeClr val="lt1"/>
                </a:solidFill>
                <a:latin typeface="Garamond"/>
                <a:ea typeface="Garamond"/>
                <a:cs typeface="Garamond"/>
                <a:sym typeface="Garamond"/>
              </a:rPr>
              <a:t> needed to run Cuba's economy. When this failed to change Castro's policies the US reduced their orders for </a:t>
            </a:r>
            <a:r>
              <a:rPr lang="en-US" sz="2400" b="1" i="0" u="sng">
                <a:solidFill>
                  <a:schemeClr val="lt1"/>
                </a:solidFill>
                <a:latin typeface="Garamond"/>
                <a:ea typeface="Garamond"/>
                <a:cs typeface="Garamond"/>
                <a:sym typeface="Garamond"/>
              </a:rPr>
              <a:t>Cuban sugar</a:t>
            </a:r>
            <a:r>
              <a:rPr lang="en-US" sz="2400" b="0" i="0" u="none">
                <a:solidFill>
                  <a:schemeClr val="lt1"/>
                </a:solidFill>
                <a:latin typeface="Garamond"/>
                <a:ea typeface="Garamond"/>
                <a:cs typeface="Garamond"/>
                <a:sym typeface="Garamond"/>
              </a:rPr>
              <a:t>.</a:t>
            </a:r>
            <a:endParaRPr/>
          </a:p>
          <a:p>
            <a:pPr marL="342900" lvl="0" indent="-342900" algn="l" rtl="0">
              <a:lnSpc>
                <a:spcPct val="80000"/>
              </a:lnSpc>
              <a:spcBef>
                <a:spcPts val="280"/>
              </a:spcBef>
              <a:spcAft>
                <a:spcPts val="0"/>
              </a:spcAft>
              <a:buSzPts val="980"/>
              <a:buNone/>
            </a:pPr>
            <a:endParaRPr sz="1400" b="0" i="0" u="none">
              <a:solidFill>
                <a:schemeClr val="lt1"/>
              </a:solidFill>
              <a:latin typeface="Garamond"/>
              <a:ea typeface="Garamond"/>
              <a:cs typeface="Garamond"/>
              <a:sym typeface="Garamond"/>
            </a:endParaRPr>
          </a:p>
          <a:p>
            <a:pPr marL="342900" lvl="0" indent="-342900" algn="l" rtl="0">
              <a:lnSpc>
                <a:spcPct val="80000"/>
              </a:lnSpc>
              <a:spcBef>
                <a:spcPts val="480"/>
              </a:spcBef>
              <a:spcAft>
                <a:spcPts val="0"/>
              </a:spcAft>
              <a:buClr>
                <a:schemeClr val="hlink"/>
              </a:buClr>
              <a:buSzPts val="1680"/>
              <a:buFont typeface="Noto Sans Symbols"/>
              <a:buChar char="■"/>
            </a:pPr>
            <a:r>
              <a:rPr lang="en-US" sz="2400" b="0" i="0" u="none">
                <a:solidFill>
                  <a:schemeClr val="lt1"/>
                </a:solidFill>
                <a:latin typeface="Garamond"/>
                <a:ea typeface="Garamond"/>
                <a:cs typeface="Garamond"/>
                <a:sym typeface="Garamond"/>
              </a:rPr>
              <a:t>Castro refused to be intimidated by the United States and adopted even more aggressive policies towards them. In the summer of 1960 Castro seized even more United States property worth </a:t>
            </a:r>
            <a:r>
              <a:rPr lang="en-US" sz="2400" b="1" i="0" u="sng">
                <a:solidFill>
                  <a:schemeClr val="lt1"/>
                </a:solidFill>
                <a:latin typeface="Garamond"/>
                <a:ea typeface="Garamond"/>
                <a:cs typeface="Garamond"/>
                <a:sym typeface="Garamond"/>
              </a:rPr>
              <a:t>$850 million</a:t>
            </a:r>
            <a:r>
              <a:rPr lang="en-US" sz="2400" b="0" i="0" u="none">
                <a:solidFill>
                  <a:schemeClr val="lt1"/>
                </a:solidFill>
                <a:latin typeface="Garamond"/>
                <a:ea typeface="Garamond"/>
                <a:cs typeface="Garamond"/>
                <a:sym typeface="Garamond"/>
              </a:rPr>
              <a:t>. </a:t>
            </a:r>
            <a:endParaRPr/>
          </a:p>
          <a:p>
            <a:pPr marL="342900" lvl="0" indent="-342900" algn="l" rtl="0">
              <a:lnSpc>
                <a:spcPct val="80000"/>
              </a:lnSpc>
              <a:spcBef>
                <a:spcPts val="280"/>
              </a:spcBef>
              <a:spcAft>
                <a:spcPts val="0"/>
              </a:spcAft>
              <a:buSzPts val="980"/>
              <a:buNone/>
            </a:pPr>
            <a:endParaRPr sz="1400" b="0" i="0" u="none">
              <a:solidFill>
                <a:schemeClr val="lt1"/>
              </a:solidFill>
              <a:latin typeface="Garamond"/>
              <a:ea typeface="Garamond"/>
              <a:cs typeface="Garamond"/>
              <a:sym typeface="Garamond"/>
            </a:endParaRPr>
          </a:p>
          <a:p>
            <a:pPr marL="342900" lvl="0" indent="-342900" algn="l" rtl="0">
              <a:lnSpc>
                <a:spcPct val="80000"/>
              </a:lnSpc>
              <a:spcBef>
                <a:spcPts val="480"/>
              </a:spcBef>
              <a:spcAft>
                <a:spcPts val="0"/>
              </a:spcAft>
              <a:buClr>
                <a:schemeClr val="hlink"/>
              </a:buClr>
              <a:buSzPts val="1680"/>
              <a:buFont typeface="Noto Sans Symbols"/>
              <a:buChar char="■"/>
            </a:pPr>
            <a:r>
              <a:rPr lang="en-US" sz="2400" b="0" i="0" u="none">
                <a:solidFill>
                  <a:schemeClr val="lt1"/>
                </a:solidFill>
                <a:latin typeface="Garamond"/>
                <a:ea typeface="Garamond"/>
                <a:cs typeface="Garamond"/>
                <a:sym typeface="Garamond"/>
              </a:rPr>
              <a:t>He negotiated a deal where by the </a:t>
            </a:r>
            <a:r>
              <a:rPr lang="en-US" sz="2400" b="1" i="0" u="sng">
                <a:solidFill>
                  <a:schemeClr val="lt1"/>
                </a:solidFill>
                <a:hlinkClick r:id="rId4"/>
              </a:rPr>
              <a:t>Soviet Union</a:t>
            </a:r>
            <a:r>
              <a:rPr lang="en-US" sz="2400" b="0" i="0" u="none">
                <a:solidFill>
                  <a:schemeClr val="lt1"/>
                </a:solidFill>
                <a:latin typeface="Garamond"/>
                <a:ea typeface="Garamond"/>
                <a:cs typeface="Garamond"/>
                <a:sym typeface="Garamond"/>
              </a:rPr>
              <a:t> and other communist countries in Eastern Europe agreed to purchase the sugar that the United States had refused to take. </a:t>
            </a:r>
            <a:endParaRPr/>
          </a:p>
          <a:p>
            <a:pPr marL="342900" lvl="0" indent="-342900" algn="l" rtl="0">
              <a:lnSpc>
                <a:spcPct val="80000"/>
              </a:lnSpc>
              <a:spcBef>
                <a:spcPts val="320"/>
              </a:spcBef>
              <a:spcAft>
                <a:spcPts val="0"/>
              </a:spcAft>
              <a:buSzPts val="1120"/>
              <a:buNone/>
            </a:pPr>
            <a:endParaRPr sz="1600" b="0" i="0" u="none">
              <a:solidFill>
                <a:schemeClr val="lt1"/>
              </a:solidFill>
              <a:latin typeface="Garamond"/>
              <a:ea typeface="Garamond"/>
              <a:cs typeface="Garamond"/>
              <a:sym typeface="Garamond"/>
            </a:endParaRPr>
          </a:p>
          <a:p>
            <a:pPr marL="342900" lvl="0" indent="-342900" algn="l" rtl="0">
              <a:lnSpc>
                <a:spcPct val="80000"/>
              </a:lnSpc>
              <a:spcBef>
                <a:spcPts val="480"/>
              </a:spcBef>
              <a:spcAft>
                <a:spcPts val="0"/>
              </a:spcAft>
              <a:buClr>
                <a:schemeClr val="hlink"/>
              </a:buClr>
              <a:buSzPts val="1680"/>
              <a:buFont typeface="Noto Sans Symbols"/>
              <a:buChar char="■"/>
            </a:pPr>
            <a:r>
              <a:rPr lang="en-US" sz="2400" b="0" i="0" u="none">
                <a:solidFill>
                  <a:schemeClr val="lt1"/>
                </a:solidFill>
                <a:latin typeface="Garamond"/>
                <a:ea typeface="Garamond"/>
                <a:cs typeface="Garamond"/>
                <a:sym typeface="Garamond"/>
              </a:rPr>
              <a:t>The Soviet Union agreed to supply the </a:t>
            </a:r>
            <a:r>
              <a:rPr lang="en-US" sz="2400" b="1" i="0" u="sng">
                <a:solidFill>
                  <a:schemeClr val="lt1"/>
                </a:solidFill>
                <a:latin typeface="Garamond"/>
                <a:ea typeface="Garamond"/>
                <a:cs typeface="Garamond"/>
                <a:sym typeface="Garamond"/>
              </a:rPr>
              <a:t>weapons</a:t>
            </a:r>
            <a:r>
              <a:rPr lang="en-US" sz="2400" b="0" i="0" u="none">
                <a:solidFill>
                  <a:schemeClr val="lt1"/>
                </a:solidFill>
                <a:latin typeface="Garamond"/>
                <a:ea typeface="Garamond"/>
                <a:cs typeface="Garamond"/>
                <a:sym typeface="Garamond"/>
              </a:rPr>
              <a:t>, </a:t>
            </a:r>
            <a:r>
              <a:rPr lang="en-US" sz="2400" b="1" i="0" u="sng">
                <a:solidFill>
                  <a:schemeClr val="lt1"/>
                </a:solidFill>
                <a:latin typeface="Garamond"/>
                <a:ea typeface="Garamond"/>
                <a:cs typeface="Garamond"/>
                <a:sym typeface="Garamond"/>
              </a:rPr>
              <a:t>technicians</a:t>
            </a:r>
            <a:r>
              <a:rPr lang="en-US" sz="2400" b="0" i="0" u="none">
                <a:solidFill>
                  <a:schemeClr val="lt1"/>
                </a:solidFill>
                <a:latin typeface="Garamond"/>
                <a:ea typeface="Garamond"/>
                <a:cs typeface="Garamond"/>
                <a:sym typeface="Garamond"/>
              </a:rPr>
              <a:t> and </a:t>
            </a:r>
            <a:r>
              <a:rPr lang="en-US" sz="2400" b="1" i="0" u="sng">
                <a:solidFill>
                  <a:schemeClr val="lt1"/>
                </a:solidFill>
                <a:latin typeface="Garamond"/>
                <a:ea typeface="Garamond"/>
                <a:cs typeface="Garamond"/>
                <a:sym typeface="Garamond"/>
              </a:rPr>
              <a:t>machinery</a:t>
            </a:r>
            <a:r>
              <a:rPr lang="en-US" sz="2400" b="0" i="0" u="none">
                <a:solidFill>
                  <a:schemeClr val="lt1"/>
                </a:solidFill>
                <a:latin typeface="Garamond"/>
                <a:ea typeface="Garamond"/>
                <a:cs typeface="Garamond"/>
                <a:sym typeface="Garamond"/>
              </a:rPr>
              <a:t> denied to Cuba by the United States.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9">
                                            <p:txEl>
                                              <p:pRg st="0" end="0"/>
                                            </p:txEl>
                                          </p:spTgt>
                                        </p:tgtEl>
                                        <p:attrNameLst>
                                          <p:attrName>style.visibility</p:attrName>
                                        </p:attrNameLst>
                                      </p:cBhvr>
                                      <p:to>
                                        <p:strVal val="visible"/>
                                      </p:to>
                                    </p:set>
                                    <p:animEffect transition="in" filter="fade">
                                      <p:cBhvr>
                                        <p:cTn id="7" dur="1230"/>
                                        <p:tgtEl>
                                          <p:spTgt spid="1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9">
                                            <p:txEl>
                                              <p:pRg st="1" end="1"/>
                                            </p:txEl>
                                          </p:spTgt>
                                        </p:tgtEl>
                                        <p:attrNameLst>
                                          <p:attrName>style.visibility</p:attrName>
                                        </p:attrNameLst>
                                      </p:cBhvr>
                                      <p:to>
                                        <p:strVal val="visible"/>
                                      </p:to>
                                    </p:set>
                                    <p:animEffect transition="in" filter="fade">
                                      <p:cBhvr>
                                        <p:cTn id="12" dur="1230"/>
                                        <p:tgtEl>
                                          <p:spTgt spid="1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9">
                                            <p:txEl>
                                              <p:pRg st="2" end="2"/>
                                            </p:txEl>
                                          </p:spTgt>
                                        </p:tgtEl>
                                        <p:attrNameLst>
                                          <p:attrName>style.visibility</p:attrName>
                                        </p:attrNameLst>
                                      </p:cBhvr>
                                      <p:to>
                                        <p:strVal val="visible"/>
                                      </p:to>
                                    </p:set>
                                    <p:animEffect transition="in" filter="fade">
                                      <p:cBhvr>
                                        <p:cTn id="17" dur="1230"/>
                                        <p:tgtEl>
                                          <p:spTgt spid="1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9">
                                            <p:txEl>
                                              <p:pRg st="3" end="3"/>
                                            </p:txEl>
                                          </p:spTgt>
                                        </p:tgtEl>
                                        <p:attrNameLst>
                                          <p:attrName>style.visibility</p:attrName>
                                        </p:attrNameLst>
                                      </p:cBhvr>
                                      <p:to>
                                        <p:strVal val="visible"/>
                                      </p:to>
                                    </p:set>
                                    <p:animEffect transition="in" filter="fade">
                                      <p:cBhvr>
                                        <p:cTn id="22" dur="1230"/>
                                        <p:tgtEl>
                                          <p:spTgt spid="1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9">
                                            <p:txEl>
                                              <p:pRg st="4" end="4"/>
                                            </p:txEl>
                                          </p:spTgt>
                                        </p:tgtEl>
                                        <p:attrNameLst>
                                          <p:attrName>style.visibility</p:attrName>
                                        </p:attrNameLst>
                                      </p:cBhvr>
                                      <p:to>
                                        <p:strVal val="visible"/>
                                      </p:to>
                                    </p:set>
                                    <p:animEffect transition="in" filter="fade">
                                      <p:cBhvr>
                                        <p:cTn id="27" dur="1230"/>
                                        <p:tgtEl>
                                          <p:spTgt spid="1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9">
                                            <p:txEl>
                                              <p:pRg st="5" end="5"/>
                                            </p:txEl>
                                          </p:spTgt>
                                        </p:tgtEl>
                                        <p:attrNameLst>
                                          <p:attrName>style.visibility</p:attrName>
                                        </p:attrNameLst>
                                      </p:cBhvr>
                                      <p:to>
                                        <p:strVal val="visible"/>
                                      </p:to>
                                    </p:set>
                                    <p:animEffect transition="in" filter="fade">
                                      <p:cBhvr>
                                        <p:cTn id="32" dur="1230"/>
                                        <p:tgtEl>
                                          <p:spTgt spid="1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9">
                                            <p:txEl>
                                              <p:pRg st="6" end="6"/>
                                            </p:txEl>
                                          </p:spTgt>
                                        </p:tgtEl>
                                        <p:attrNameLst>
                                          <p:attrName>style.visibility</p:attrName>
                                        </p:attrNameLst>
                                      </p:cBhvr>
                                      <p:to>
                                        <p:strVal val="visible"/>
                                      </p:to>
                                    </p:set>
                                    <p:animEffect transition="in" filter="fade">
                                      <p:cBhvr>
                                        <p:cTn id="37" dur="1230"/>
                                        <p:tgtEl>
                                          <p:spTgt spid="1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9">
                                            <p:txEl>
                                              <p:pRg st="7" end="7"/>
                                            </p:txEl>
                                          </p:spTgt>
                                        </p:tgtEl>
                                        <p:attrNameLst>
                                          <p:attrName>style.visibility</p:attrName>
                                        </p:attrNameLst>
                                      </p:cBhvr>
                                      <p:to>
                                        <p:strVal val="visible"/>
                                      </p:to>
                                    </p:set>
                                    <p:animEffect transition="in" filter="fade">
                                      <p:cBhvr>
                                        <p:cTn id="42" dur="1230"/>
                                        <p:tgtEl>
                                          <p:spTgt spid="15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9">
                                            <p:txEl>
                                              <p:pRg st="8" end="8"/>
                                            </p:txEl>
                                          </p:spTgt>
                                        </p:tgtEl>
                                        <p:attrNameLst>
                                          <p:attrName>style.visibility</p:attrName>
                                        </p:attrNameLst>
                                      </p:cBhvr>
                                      <p:to>
                                        <p:strVal val="visible"/>
                                      </p:to>
                                    </p:set>
                                    <p:animEffect transition="in" filter="fade">
                                      <p:cBhvr>
                                        <p:cTn id="47" dur="1230"/>
                                        <p:tgtEl>
                                          <p:spTgt spid="1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8"/>
          <p:cNvSpPr txBox="1">
            <a:spLocks noGrp="1"/>
          </p:cNvSpPr>
          <p:nvPr>
            <p:ph type="title"/>
          </p:nvPr>
        </p:nvSpPr>
        <p:spPr>
          <a:xfrm>
            <a:off x="457200" y="0"/>
            <a:ext cx="82296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2"/>
              </a:buClr>
              <a:buSzPts val="4400"/>
              <a:buFont typeface="Garamond"/>
              <a:buNone/>
            </a:pPr>
            <a:r>
              <a:rPr lang="en-US" sz="4400" b="1" i="0" u="none">
                <a:solidFill>
                  <a:schemeClr val="lt2"/>
                </a:solidFill>
                <a:latin typeface="Garamond"/>
                <a:ea typeface="Garamond"/>
                <a:cs typeface="Garamond"/>
                <a:sym typeface="Garamond"/>
              </a:rPr>
              <a:t>Bay of pigs invasion</a:t>
            </a:r>
            <a:endParaRPr/>
          </a:p>
        </p:txBody>
      </p:sp>
      <p:sp>
        <p:nvSpPr>
          <p:cNvPr id="165" name="Google Shape;165;p8"/>
          <p:cNvSpPr txBox="1">
            <a:spLocks noGrp="1"/>
          </p:cNvSpPr>
          <p:nvPr>
            <p:ph type="body" idx="1"/>
          </p:nvPr>
        </p:nvSpPr>
        <p:spPr>
          <a:xfrm>
            <a:off x="228600" y="838200"/>
            <a:ext cx="7315200" cy="4983162"/>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hlink"/>
              </a:buClr>
              <a:buSzPts val="1820"/>
              <a:buFont typeface="Noto Sans Symbols"/>
              <a:buChar char="■"/>
            </a:pPr>
            <a:r>
              <a:rPr lang="en-US" sz="2600" b="0" i="0" u="none">
                <a:solidFill>
                  <a:srgbClr val="FFC000"/>
                </a:solidFill>
                <a:latin typeface="Times New Roman"/>
                <a:ea typeface="Times New Roman"/>
                <a:cs typeface="Times New Roman"/>
                <a:sym typeface="Times New Roman"/>
              </a:rPr>
              <a:t>The Soviet Union began supplying Cuba with large amounts of </a:t>
            </a:r>
            <a:r>
              <a:rPr lang="en-US" sz="2600" b="1" i="0" u="sng">
                <a:solidFill>
                  <a:srgbClr val="FFC000"/>
                </a:solidFill>
                <a:latin typeface="Times New Roman"/>
                <a:ea typeface="Times New Roman"/>
                <a:cs typeface="Times New Roman"/>
                <a:sym typeface="Times New Roman"/>
              </a:rPr>
              <a:t>aid</a:t>
            </a:r>
            <a:r>
              <a:rPr lang="en-US" sz="2600" b="0" i="0" u="none">
                <a:solidFill>
                  <a:srgbClr val="FFC000"/>
                </a:solidFill>
                <a:latin typeface="Times New Roman"/>
                <a:ea typeface="Times New Roman"/>
                <a:cs typeface="Times New Roman"/>
                <a:sym typeface="Times New Roman"/>
              </a:rPr>
              <a:t>.</a:t>
            </a:r>
            <a:endParaRPr/>
          </a:p>
          <a:p>
            <a:pPr marL="342900" lvl="0" indent="-342900" algn="l" rtl="0">
              <a:lnSpc>
                <a:spcPct val="90000"/>
              </a:lnSpc>
              <a:spcBef>
                <a:spcPts val="520"/>
              </a:spcBef>
              <a:spcAft>
                <a:spcPts val="0"/>
              </a:spcAft>
              <a:buClr>
                <a:schemeClr val="hlink"/>
              </a:buClr>
              <a:buSzPts val="1820"/>
              <a:buFont typeface="Noto Sans Symbols"/>
              <a:buChar char="■"/>
            </a:pPr>
            <a:r>
              <a:rPr lang="en-US" sz="2600" b="0" i="0" u="none">
                <a:solidFill>
                  <a:srgbClr val="FFC000"/>
                </a:solidFill>
                <a:latin typeface="Times New Roman"/>
                <a:ea typeface="Times New Roman"/>
                <a:cs typeface="Times New Roman"/>
                <a:sym typeface="Times New Roman"/>
              </a:rPr>
              <a:t>Growing ties between the Soviet Union &amp; Cuba </a:t>
            </a:r>
            <a:r>
              <a:rPr lang="en-US" sz="2600" b="1" i="0" u="sng">
                <a:solidFill>
                  <a:srgbClr val="FFC000"/>
                </a:solidFill>
                <a:latin typeface="Times New Roman"/>
                <a:ea typeface="Times New Roman"/>
                <a:cs typeface="Times New Roman"/>
                <a:sym typeface="Times New Roman"/>
              </a:rPr>
              <a:t>worried </a:t>
            </a:r>
            <a:r>
              <a:rPr lang="en-US" sz="2600" b="0" i="0" u="none">
                <a:solidFill>
                  <a:srgbClr val="FFC000"/>
                </a:solidFill>
                <a:latin typeface="Times New Roman"/>
                <a:ea typeface="Times New Roman"/>
                <a:cs typeface="Times New Roman"/>
                <a:sym typeface="Times New Roman"/>
              </a:rPr>
              <a:t>American officials.</a:t>
            </a:r>
            <a:endParaRPr/>
          </a:p>
          <a:p>
            <a:pPr marL="342900" lvl="0" indent="-342900" algn="l" rtl="0">
              <a:lnSpc>
                <a:spcPct val="90000"/>
              </a:lnSpc>
              <a:spcBef>
                <a:spcPts val="520"/>
              </a:spcBef>
              <a:spcAft>
                <a:spcPts val="0"/>
              </a:spcAft>
              <a:buSzPts val="1820"/>
              <a:buNone/>
            </a:pPr>
            <a:endParaRPr sz="2600" b="0" i="0" u="none">
              <a:solidFill>
                <a:srgbClr val="FFC000"/>
              </a:solidFill>
              <a:latin typeface="Times New Roman"/>
              <a:ea typeface="Times New Roman"/>
              <a:cs typeface="Times New Roman"/>
              <a:sym typeface="Times New Roman"/>
            </a:endParaRPr>
          </a:p>
          <a:p>
            <a:pPr marL="342900" lvl="0" indent="-342900" algn="l" rtl="0">
              <a:lnSpc>
                <a:spcPct val="90000"/>
              </a:lnSpc>
              <a:spcBef>
                <a:spcPts val="520"/>
              </a:spcBef>
              <a:spcAft>
                <a:spcPts val="0"/>
              </a:spcAft>
              <a:buClr>
                <a:schemeClr val="hlink"/>
              </a:buClr>
              <a:buSzPts val="1820"/>
              <a:buFont typeface="Noto Sans Symbols"/>
              <a:buChar char="■"/>
            </a:pPr>
            <a:r>
              <a:rPr lang="en-US" sz="2600" b="0" i="0" u="none">
                <a:solidFill>
                  <a:srgbClr val="FFC000"/>
                </a:solidFill>
                <a:latin typeface="Times New Roman"/>
                <a:ea typeface="Times New Roman"/>
                <a:cs typeface="Times New Roman"/>
                <a:sym typeface="Times New Roman"/>
              </a:rPr>
              <a:t>Why are American officials worried?</a:t>
            </a:r>
            <a:endParaRPr/>
          </a:p>
          <a:p>
            <a:pPr marL="742950" lvl="1" indent="-285750" algn="l" rtl="0">
              <a:lnSpc>
                <a:spcPct val="90000"/>
              </a:lnSpc>
              <a:spcBef>
                <a:spcPts val="520"/>
              </a:spcBef>
              <a:spcAft>
                <a:spcPts val="0"/>
              </a:spcAft>
              <a:buClr>
                <a:schemeClr val="accent2"/>
              </a:buClr>
              <a:buSzPts val="1820"/>
              <a:buFont typeface="Noto Sans Symbols"/>
              <a:buChar char="■"/>
            </a:pPr>
            <a:r>
              <a:rPr lang="en-US" sz="2600" b="1" i="0" u="sng">
                <a:solidFill>
                  <a:srgbClr val="FFC000"/>
                </a:solidFill>
                <a:latin typeface="Times New Roman"/>
                <a:ea typeface="Times New Roman"/>
                <a:cs typeface="Times New Roman"/>
                <a:sym typeface="Times New Roman"/>
              </a:rPr>
              <a:t>Spread of Communism</a:t>
            </a:r>
            <a:endParaRPr/>
          </a:p>
          <a:p>
            <a:pPr marL="742950" lvl="1" indent="-285750" algn="l" rtl="0">
              <a:lnSpc>
                <a:spcPct val="90000"/>
              </a:lnSpc>
              <a:spcBef>
                <a:spcPts val="520"/>
              </a:spcBef>
              <a:spcAft>
                <a:spcPts val="0"/>
              </a:spcAft>
              <a:buClr>
                <a:schemeClr val="accent2"/>
              </a:buClr>
              <a:buSzPts val="1820"/>
              <a:buFont typeface="Noto Sans Symbols"/>
              <a:buChar char="■"/>
            </a:pPr>
            <a:r>
              <a:rPr lang="en-US" sz="2600" b="1" i="0" u="sng">
                <a:solidFill>
                  <a:srgbClr val="FFC000"/>
                </a:solidFill>
                <a:latin typeface="Times New Roman"/>
                <a:ea typeface="Times New Roman"/>
                <a:cs typeface="Times New Roman"/>
                <a:sym typeface="Times New Roman"/>
              </a:rPr>
              <a:t>Soviet Union is a superpower</a:t>
            </a:r>
            <a:endParaRPr/>
          </a:p>
          <a:p>
            <a:pPr marL="742950" lvl="1" indent="-285750" algn="l" rtl="0">
              <a:lnSpc>
                <a:spcPct val="90000"/>
              </a:lnSpc>
              <a:spcBef>
                <a:spcPts val="520"/>
              </a:spcBef>
              <a:spcAft>
                <a:spcPts val="0"/>
              </a:spcAft>
              <a:buClr>
                <a:schemeClr val="accent2"/>
              </a:buClr>
              <a:buSzPts val="1820"/>
              <a:buFont typeface="Noto Sans Symbols"/>
              <a:buChar char="■"/>
            </a:pPr>
            <a:r>
              <a:rPr lang="en-US" sz="2600" b="1" i="0" u="sng">
                <a:solidFill>
                  <a:srgbClr val="FFC000"/>
                </a:solidFill>
                <a:latin typeface="Times New Roman"/>
                <a:ea typeface="Times New Roman"/>
                <a:cs typeface="Times New Roman"/>
                <a:sym typeface="Times New Roman"/>
              </a:rPr>
              <a:t>Cuba is located 90 miles off                                      the coast of Florida.</a:t>
            </a:r>
            <a:endParaRPr/>
          </a:p>
        </p:txBody>
      </p:sp>
      <p:pic>
        <p:nvPicPr>
          <p:cNvPr id="166" name="Google Shape;166;p8" descr="Map of Cuba"/>
          <p:cNvPicPr preferRelativeResize="0"/>
          <p:nvPr/>
        </p:nvPicPr>
        <p:blipFill rotWithShape="1">
          <a:blip r:embed="rId3">
            <a:alphaModFix/>
          </a:blip>
          <a:srcRect/>
          <a:stretch/>
        </p:blipFill>
        <p:spPr>
          <a:xfrm>
            <a:off x="5105400" y="4267200"/>
            <a:ext cx="3448050" cy="23431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animEffect transition="in" filter="fade">
                                      <p:cBhvr>
                                        <p:cTn id="7" dur="500"/>
                                        <p:tgtEl>
                                          <p:spTgt spid="1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5">
                                            <p:txEl>
                                              <p:pRg st="1" end="1"/>
                                            </p:txEl>
                                          </p:spTgt>
                                        </p:tgtEl>
                                        <p:attrNameLst>
                                          <p:attrName>style.visibility</p:attrName>
                                        </p:attrNameLst>
                                      </p:cBhvr>
                                      <p:to>
                                        <p:strVal val="visible"/>
                                      </p:to>
                                    </p:set>
                                    <p:animEffect transition="in" filter="fade">
                                      <p:cBhvr>
                                        <p:cTn id="12" dur="500"/>
                                        <p:tgtEl>
                                          <p:spTgt spid="1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5">
                                            <p:txEl>
                                              <p:pRg st="2" end="2"/>
                                            </p:txEl>
                                          </p:spTgt>
                                        </p:tgtEl>
                                        <p:attrNameLst>
                                          <p:attrName>style.visibility</p:attrName>
                                        </p:attrNameLst>
                                      </p:cBhvr>
                                      <p:to>
                                        <p:strVal val="visible"/>
                                      </p:to>
                                    </p:set>
                                    <p:animEffect transition="in" filter="fade">
                                      <p:cBhvr>
                                        <p:cTn id="17" dur="500"/>
                                        <p:tgtEl>
                                          <p:spTgt spid="1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5">
                                            <p:txEl>
                                              <p:pRg st="3" end="3"/>
                                            </p:txEl>
                                          </p:spTgt>
                                        </p:tgtEl>
                                        <p:attrNameLst>
                                          <p:attrName>style.visibility</p:attrName>
                                        </p:attrNameLst>
                                      </p:cBhvr>
                                      <p:to>
                                        <p:strVal val="visible"/>
                                      </p:to>
                                    </p:set>
                                    <p:animEffect transition="in" filter="fade">
                                      <p:cBhvr>
                                        <p:cTn id="22" dur="500"/>
                                        <p:tgtEl>
                                          <p:spTgt spid="16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5">
                                            <p:txEl>
                                              <p:pRg st="4" end="4"/>
                                            </p:txEl>
                                          </p:spTgt>
                                        </p:tgtEl>
                                        <p:attrNameLst>
                                          <p:attrName>style.visibility</p:attrName>
                                        </p:attrNameLst>
                                      </p:cBhvr>
                                      <p:to>
                                        <p:strVal val="visible"/>
                                      </p:to>
                                    </p:set>
                                    <p:animEffect transition="in" filter="fade">
                                      <p:cBhvr>
                                        <p:cTn id="27" dur="500"/>
                                        <p:tgtEl>
                                          <p:spTgt spid="16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5">
                                            <p:txEl>
                                              <p:pRg st="5" end="5"/>
                                            </p:txEl>
                                          </p:spTgt>
                                        </p:tgtEl>
                                        <p:attrNameLst>
                                          <p:attrName>style.visibility</p:attrName>
                                        </p:attrNameLst>
                                      </p:cBhvr>
                                      <p:to>
                                        <p:strVal val="visible"/>
                                      </p:to>
                                    </p:set>
                                    <p:animEffect transition="in" filter="fade">
                                      <p:cBhvr>
                                        <p:cTn id="32" dur="500"/>
                                        <p:tgtEl>
                                          <p:spTgt spid="16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5">
                                            <p:txEl>
                                              <p:pRg st="6" end="6"/>
                                            </p:txEl>
                                          </p:spTgt>
                                        </p:tgtEl>
                                        <p:attrNameLst>
                                          <p:attrName>style.visibility</p:attrName>
                                        </p:attrNameLst>
                                      </p:cBhvr>
                                      <p:to>
                                        <p:strVal val="visible"/>
                                      </p:to>
                                    </p:set>
                                    <p:animEffect transition="in" filter="fade">
                                      <p:cBhvr>
                                        <p:cTn id="37" dur="500"/>
                                        <p:tgtEl>
                                          <p:spTgt spid="16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6"/>
                                        </p:tgtEl>
                                        <p:attrNameLst>
                                          <p:attrName>style.visibility</p:attrName>
                                        </p:attrNameLst>
                                      </p:cBhvr>
                                      <p:to>
                                        <p:strVal val="visible"/>
                                      </p:to>
                                    </p:set>
                                    <p:animEffect transition="in" filter="fade">
                                      <p:cBhvr>
                                        <p:cTn id="42" dur="500"/>
                                        <p:tgtEl>
                                          <p:spTgt spid="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pic>
        <p:nvPicPr>
          <p:cNvPr id="172" name="Google Shape;172;p9" descr="Central America and the Caribbean"/>
          <p:cNvPicPr preferRelativeResize="0">
            <a:picLocks noGrp="1"/>
          </p:cNvPicPr>
          <p:nvPr>
            <p:ph type="body" idx="1"/>
          </p:nvPr>
        </p:nvPicPr>
        <p:blipFill rotWithShape="1">
          <a:blip r:embed="rId3">
            <a:alphaModFix/>
          </a:blip>
          <a:srcRect/>
          <a:stretch/>
        </p:blipFill>
        <p:spPr>
          <a:xfrm>
            <a:off x="533400" y="381000"/>
            <a:ext cx="8153400" cy="6259512"/>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1066</Words>
  <Application>Microsoft Office PowerPoint</Application>
  <PresentationFormat>On-screen Show (4:3)</PresentationFormat>
  <Paragraphs>64</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Garamond</vt:lpstr>
      <vt:lpstr>Times New Roman</vt:lpstr>
      <vt:lpstr>Arial</vt:lpstr>
      <vt:lpstr>Noto Sans Symbols</vt:lpstr>
      <vt:lpstr>Stream</vt:lpstr>
      <vt:lpstr>1_Stream</vt:lpstr>
      <vt:lpstr>PowerPoint Presentation</vt:lpstr>
      <vt:lpstr>Do Now:  Interpret quote below</vt:lpstr>
      <vt:lpstr> </vt:lpstr>
      <vt:lpstr>Crisis over Cuba</vt:lpstr>
      <vt:lpstr>Superpowers</vt:lpstr>
      <vt:lpstr>Fidel Castro</vt:lpstr>
      <vt:lpstr>Why did we dislike Castro?</vt:lpstr>
      <vt:lpstr>Bay of pigs invasion</vt:lpstr>
      <vt:lpstr>PowerPoint Presentation</vt:lpstr>
      <vt:lpstr>PowerPoint Presentation</vt:lpstr>
      <vt:lpstr>Embarrassed???</vt:lpstr>
      <vt:lpstr>Cuban Missile Crisis</vt:lpstr>
      <vt:lpstr>PowerPoint Presentation</vt:lpstr>
      <vt:lpstr>PowerPoint Presentation</vt:lpstr>
      <vt:lpstr>PowerPoint Presentation</vt:lpstr>
      <vt:lpstr>Cuban Missile Crisis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 Marchitto</dc:creator>
  <cp:lastModifiedBy>Microsoft account</cp:lastModifiedBy>
  <cp:revision>3</cp:revision>
  <dcterms:created xsi:type="dcterms:W3CDTF">2008-05-01T17:45:23Z</dcterms:created>
  <dcterms:modified xsi:type="dcterms:W3CDTF">2020-05-17T16:50:25Z</dcterms:modified>
</cp:coreProperties>
</file>