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044362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305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45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73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60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23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673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31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50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30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41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97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32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05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4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69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6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
          <p:cNvSpPr txBox="1">
            <a:spLocks noGrp="1"/>
          </p:cNvSpPr>
          <p:nvPr>
            <p:ph type="ctrTitle"/>
          </p:nvPr>
        </p:nvSpPr>
        <p:spPr>
          <a:xfrm>
            <a:off x="685800" y="1828800"/>
            <a:ext cx="7772400" cy="17367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1920"/>
              <a:buFont typeface="Noto Sans Symbols"/>
              <a:buNone/>
              <a:defRPr/>
            </a:lvl1pPr>
            <a:lvl2pPr lvl="1" algn="l">
              <a:spcBef>
                <a:spcPts val="360"/>
              </a:spcBef>
              <a:spcAft>
                <a:spcPts val="0"/>
              </a:spcAft>
              <a:buSzPts val="1080"/>
              <a:buChar char="■"/>
              <a:defRPr/>
            </a:lvl2pPr>
            <a:lvl3pPr lvl="2" algn="l">
              <a:spcBef>
                <a:spcPts val="360"/>
              </a:spcBef>
              <a:spcAft>
                <a:spcPts val="0"/>
              </a:spcAft>
              <a:buSzPts val="1080"/>
              <a:buChar char="■"/>
              <a:defRPr/>
            </a:lvl3pPr>
            <a:lvl4pPr lvl="3" algn="l">
              <a:spcBef>
                <a:spcPts val="360"/>
              </a:spcBef>
              <a:spcAft>
                <a:spcPts val="0"/>
              </a:spcAft>
              <a:buSzPts val="1080"/>
              <a:buChar char="■"/>
              <a:defRPr/>
            </a:lvl4pPr>
            <a:lvl5pPr lvl="4" algn="l">
              <a:spcBef>
                <a:spcPts val="360"/>
              </a:spcBef>
              <a:spcAft>
                <a:spcPts val="0"/>
              </a:spcAft>
              <a:buSzPts val="1080"/>
              <a:buChar char="■"/>
              <a:defRPr/>
            </a:lvl5pPr>
            <a:lvl6pPr lvl="5" algn="l">
              <a:spcBef>
                <a:spcPts val="360"/>
              </a:spcBef>
              <a:spcAft>
                <a:spcPts val="0"/>
              </a:spcAft>
              <a:buSzPts val="1080"/>
              <a:buChar char="■"/>
              <a:defRPr/>
            </a:lvl6pPr>
            <a:lvl7pPr lvl="6" algn="l">
              <a:spcBef>
                <a:spcPts val="360"/>
              </a:spcBef>
              <a:spcAft>
                <a:spcPts val="0"/>
              </a:spcAft>
              <a:buSzPts val="1080"/>
              <a:buChar char="■"/>
              <a:defRPr/>
            </a:lvl7pPr>
            <a:lvl8pPr lvl="7" algn="l">
              <a:spcBef>
                <a:spcPts val="360"/>
              </a:spcBef>
              <a:spcAft>
                <a:spcPts val="0"/>
              </a:spcAft>
              <a:buSzPts val="1080"/>
              <a:buChar char="■"/>
              <a:defRPr/>
            </a:lvl8pPr>
            <a:lvl9pPr lvl="8" algn="l">
              <a:spcBef>
                <a:spcPts val="360"/>
              </a:spcBef>
              <a:spcAft>
                <a:spcPts val="0"/>
              </a:spcAft>
              <a:buSzPts val="1080"/>
              <a:buChar char="■"/>
              <a:defRPr/>
            </a:lvl9pPr>
          </a:lstStyle>
          <a:p>
            <a:endParaRPr/>
          </a:p>
        </p:txBody>
      </p:sp>
      <p:sp>
        <p:nvSpPr>
          <p:cNvPr id="33" name="Google Shape;33;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1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1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6" name="Google Shape;126;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44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080"/>
              <a:buNone/>
              <a:defRPr sz="1800" b="1"/>
            </a:lvl3pPr>
            <a:lvl4pPr marL="1828800" lvl="3" indent="-228600" algn="l">
              <a:spcBef>
                <a:spcPts val="320"/>
              </a:spcBef>
              <a:spcAft>
                <a:spcPts val="0"/>
              </a:spcAft>
              <a:buSzPts val="960"/>
              <a:buNone/>
              <a:defRPr sz="1600" b="1"/>
            </a:lvl4pPr>
            <a:lvl5pPr marL="2286000" lvl="4" indent="-228600" algn="l">
              <a:spcBef>
                <a:spcPts val="320"/>
              </a:spcBef>
              <a:spcAft>
                <a:spcPts val="0"/>
              </a:spcAft>
              <a:buSzPts val="960"/>
              <a:buNone/>
              <a:defRPr sz="1600" b="1"/>
            </a:lvl5pPr>
            <a:lvl6pPr marL="2743200" lvl="5" indent="-228600" algn="l">
              <a:spcBef>
                <a:spcPts val="320"/>
              </a:spcBef>
              <a:spcAft>
                <a:spcPts val="0"/>
              </a:spcAft>
              <a:buSzPts val="960"/>
              <a:buNone/>
              <a:defRPr sz="1600" b="1"/>
            </a:lvl6pPr>
            <a:lvl7pPr marL="3200400" lvl="6" indent="-228600" algn="l">
              <a:spcBef>
                <a:spcPts val="320"/>
              </a:spcBef>
              <a:spcAft>
                <a:spcPts val="0"/>
              </a:spcAft>
              <a:buSzPts val="960"/>
              <a:buNone/>
              <a:defRPr sz="1600" b="1"/>
            </a:lvl7pPr>
            <a:lvl8pPr marL="3657600" lvl="7" indent="-228600" algn="l">
              <a:spcBef>
                <a:spcPts val="320"/>
              </a:spcBef>
              <a:spcAft>
                <a:spcPts val="0"/>
              </a:spcAft>
              <a:buSzPts val="960"/>
              <a:buNone/>
              <a:defRPr sz="1600" b="1"/>
            </a:lvl8pPr>
            <a:lvl9pPr marL="4114800" lvl="8" indent="-228600" algn="l">
              <a:spcBef>
                <a:spcPts val="320"/>
              </a:spcBef>
              <a:spcAft>
                <a:spcPts val="0"/>
              </a:spcAft>
              <a:buSzPts val="960"/>
              <a:buNone/>
              <a:defRPr sz="1600" b="1"/>
            </a:lvl9pPr>
          </a:lstStyle>
          <a:p>
            <a:endParaRPr/>
          </a:p>
        </p:txBody>
      </p:sp>
      <p:sp>
        <p:nvSpPr>
          <p:cNvPr id="127" name="Google Shape;127;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0040" algn="l">
              <a:spcBef>
                <a:spcPts val="480"/>
              </a:spcBef>
              <a:spcAft>
                <a:spcPts val="0"/>
              </a:spcAft>
              <a:buSzPts val="1440"/>
              <a:buChar char="■"/>
              <a:defRPr sz="2400"/>
            </a:lvl1pPr>
            <a:lvl2pPr marL="914400" lvl="1" indent="-304800" algn="l">
              <a:spcBef>
                <a:spcPts val="400"/>
              </a:spcBef>
              <a:spcAft>
                <a:spcPts val="0"/>
              </a:spcAft>
              <a:buSzPts val="1200"/>
              <a:buChar char="■"/>
              <a:defRPr sz="2000"/>
            </a:lvl2pPr>
            <a:lvl3pPr marL="1371600" lvl="2" indent="-297180" algn="l">
              <a:spcBef>
                <a:spcPts val="360"/>
              </a:spcBef>
              <a:spcAft>
                <a:spcPts val="0"/>
              </a:spcAft>
              <a:buSzPts val="1080"/>
              <a:buChar char="■"/>
              <a:defRPr sz="1800"/>
            </a:lvl3pPr>
            <a:lvl4pPr marL="1828800" lvl="3" indent="-289560" algn="l">
              <a:spcBef>
                <a:spcPts val="320"/>
              </a:spcBef>
              <a:spcAft>
                <a:spcPts val="0"/>
              </a:spcAft>
              <a:buSzPts val="960"/>
              <a:buChar char="■"/>
              <a:defRPr sz="1600"/>
            </a:lvl4pPr>
            <a:lvl5pPr marL="2286000" lvl="4" indent="-289560" algn="l">
              <a:spcBef>
                <a:spcPts val="320"/>
              </a:spcBef>
              <a:spcAft>
                <a:spcPts val="0"/>
              </a:spcAft>
              <a:buSzPts val="960"/>
              <a:buChar char="■"/>
              <a:defRPr sz="1600"/>
            </a:lvl5pPr>
            <a:lvl6pPr marL="2743200" lvl="5" indent="-289560" algn="l">
              <a:spcBef>
                <a:spcPts val="320"/>
              </a:spcBef>
              <a:spcAft>
                <a:spcPts val="0"/>
              </a:spcAft>
              <a:buSzPts val="960"/>
              <a:buChar char="■"/>
              <a:defRPr sz="1600"/>
            </a:lvl6pPr>
            <a:lvl7pPr marL="3200400" lvl="6" indent="-289560" algn="l">
              <a:spcBef>
                <a:spcPts val="320"/>
              </a:spcBef>
              <a:spcAft>
                <a:spcPts val="0"/>
              </a:spcAft>
              <a:buSzPts val="960"/>
              <a:buChar char="■"/>
              <a:defRPr sz="1600"/>
            </a:lvl7pPr>
            <a:lvl8pPr marL="3657600" lvl="7" indent="-289559" algn="l">
              <a:spcBef>
                <a:spcPts val="320"/>
              </a:spcBef>
              <a:spcAft>
                <a:spcPts val="0"/>
              </a:spcAft>
              <a:buSzPts val="960"/>
              <a:buChar char="■"/>
              <a:defRPr sz="1600"/>
            </a:lvl8pPr>
            <a:lvl9pPr marL="4114800" lvl="8" indent="-289559" algn="l">
              <a:spcBef>
                <a:spcPts val="320"/>
              </a:spcBef>
              <a:spcAft>
                <a:spcPts val="0"/>
              </a:spcAft>
              <a:buSzPts val="960"/>
              <a:buChar char="■"/>
              <a:defRPr sz="1600"/>
            </a:lvl9pPr>
          </a:lstStyle>
          <a:p>
            <a:endParaRPr/>
          </a:p>
        </p:txBody>
      </p:sp>
      <p:sp>
        <p:nvSpPr>
          <p:cNvPr id="128" name="Google Shape;128;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44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080"/>
              <a:buNone/>
              <a:defRPr sz="1800" b="1"/>
            </a:lvl3pPr>
            <a:lvl4pPr marL="1828800" lvl="3" indent="-228600" algn="l">
              <a:spcBef>
                <a:spcPts val="320"/>
              </a:spcBef>
              <a:spcAft>
                <a:spcPts val="0"/>
              </a:spcAft>
              <a:buSzPts val="960"/>
              <a:buNone/>
              <a:defRPr sz="1600" b="1"/>
            </a:lvl4pPr>
            <a:lvl5pPr marL="2286000" lvl="4" indent="-228600" algn="l">
              <a:spcBef>
                <a:spcPts val="320"/>
              </a:spcBef>
              <a:spcAft>
                <a:spcPts val="0"/>
              </a:spcAft>
              <a:buSzPts val="960"/>
              <a:buNone/>
              <a:defRPr sz="1600" b="1"/>
            </a:lvl5pPr>
            <a:lvl6pPr marL="2743200" lvl="5" indent="-228600" algn="l">
              <a:spcBef>
                <a:spcPts val="320"/>
              </a:spcBef>
              <a:spcAft>
                <a:spcPts val="0"/>
              </a:spcAft>
              <a:buSzPts val="960"/>
              <a:buNone/>
              <a:defRPr sz="1600" b="1"/>
            </a:lvl6pPr>
            <a:lvl7pPr marL="3200400" lvl="6" indent="-228600" algn="l">
              <a:spcBef>
                <a:spcPts val="320"/>
              </a:spcBef>
              <a:spcAft>
                <a:spcPts val="0"/>
              </a:spcAft>
              <a:buSzPts val="960"/>
              <a:buNone/>
              <a:defRPr sz="1600" b="1"/>
            </a:lvl7pPr>
            <a:lvl8pPr marL="3657600" lvl="7" indent="-228600" algn="l">
              <a:spcBef>
                <a:spcPts val="320"/>
              </a:spcBef>
              <a:spcAft>
                <a:spcPts val="0"/>
              </a:spcAft>
              <a:buSzPts val="960"/>
              <a:buNone/>
              <a:defRPr sz="1600" b="1"/>
            </a:lvl8pPr>
            <a:lvl9pPr marL="4114800" lvl="8" indent="-228600" algn="l">
              <a:spcBef>
                <a:spcPts val="320"/>
              </a:spcBef>
              <a:spcAft>
                <a:spcPts val="0"/>
              </a:spcAft>
              <a:buSzPts val="960"/>
              <a:buNone/>
              <a:defRPr sz="1600" b="1"/>
            </a:lvl9pPr>
          </a:lstStyle>
          <a:p>
            <a:endParaRPr/>
          </a:p>
        </p:txBody>
      </p:sp>
      <p:sp>
        <p:nvSpPr>
          <p:cNvPr id="129" name="Google Shape;129;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0040" algn="l">
              <a:spcBef>
                <a:spcPts val="480"/>
              </a:spcBef>
              <a:spcAft>
                <a:spcPts val="0"/>
              </a:spcAft>
              <a:buSzPts val="1440"/>
              <a:buChar char="■"/>
              <a:defRPr sz="2400"/>
            </a:lvl1pPr>
            <a:lvl2pPr marL="914400" lvl="1" indent="-304800" algn="l">
              <a:spcBef>
                <a:spcPts val="400"/>
              </a:spcBef>
              <a:spcAft>
                <a:spcPts val="0"/>
              </a:spcAft>
              <a:buSzPts val="1200"/>
              <a:buChar char="■"/>
              <a:defRPr sz="2000"/>
            </a:lvl2pPr>
            <a:lvl3pPr marL="1371600" lvl="2" indent="-297180" algn="l">
              <a:spcBef>
                <a:spcPts val="360"/>
              </a:spcBef>
              <a:spcAft>
                <a:spcPts val="0"/>
              </a:spcAft>
              <a:buSzPts val="1080"/>
              <a:buChar char="■"/>
              <a:defRPr sz="1800"/>
            </a:lvl3pPr>
            <a:lvl4pPr marL="1828800" lvl="3" indent="-289560" algn="l">
              <a:spcBef>
                <a:spcPts val="320"/>
              </a:spcBef>
              <a:spcAft>
                <a:spcPts val="0"/>
              </a:spcAft>
              <a:buSzPts val="960"/>
              <a:buChar char="■"/>
              <a:defRPr sz="1600"/>
            </a:lvl4pPr>
            <a:lvl5pPr marL="2286000" lvl="4" indent="-289560" algn="l">
              <a:spcBef>
                <a:spcPts val="320"/>
              </a:spcBef>
              <a:spcAft>
                <a:spcPts val="0"/>
              </a:spcAft>
              <a:buSzPts val="960"/>
              <a:buChar char="■"/>
              <a:defRPr sz="1600"/>
            </a:lvl5pPr>
            <a:lvl6pPr marL="2743200" lvl="5" indent="-289560" algn="l">
              <a:spcBef>
                <a:spcPts val="320"/>
              </a:spcBef>
              <a:spcAft>
                <a:spcPts val="0"/>
              </a:spcAft>
              <a:buSzPts val="960"/>
              <a:buChar char="■"/>
              <a:defRPr sz="1600"/>
            </a:lvl6pPr>
            <a:lvl7pPr marL="3200400" lvl="6" indent="-289560" algn="l">
              <a:spcBef>
                <a:spcPts val="320"/>
              </a:spcBef>
              <a:spcAft>
                <a:spcPts val="0"/>
              </a:spcAft>
              <a:buSzPts val="960"/>
              <a:buChar char="■"/>
              <a:defRPr sz="1600"/>
            </a:lvl7pPr>
            <a:lvl8pPr marL="3657600" lvl="7" indent="-289559" algn="l">
              <a:spcBef>
                <a:spcPts val="320"/>
              </a:spcBef>
              <a:spcAft>
                <a:spcPts val="0"/>
              </a:spcAft>
              <a:buSzPts val="960"/>
              <a:buChar char="■"/>
              <a:defRPr sz="1600"/>
            </a:lvl8pPr>
            <a:lvl9pPr marL="4114800" lvl="8" indent="-289559" algn="l">
              <a:spcBef>
                <a:spcPts val="320"/>
              </a:spcBef>
              <a:spcAft>
                <a:spcPts val="0"/>
              </a:spcAft>
              <a:buSzPts val="960"/>
              <a:buChar char="■"/>
              <a:defRPr sz="1600"/>
            </a:lvl9pPr>
          </a:lstStyle>
          <a:p>
            <a:endParaRPr/>
          </a:p>
        </p:txBody>
      </p:sp>
      <p:sp>
        <p:nvSpPr>
          <p:cNvPr id="130" name="Google Shape;130;p1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200"/>
              <a:buNone/>
              <a:defRPr sz="2000"/>
            </a:lvl1pPr>
            <a:lvl2pPr marL="914400" lvl="1" indent="-228600" algn="l">
              <a:spcBef>
                <a:spcPts val="360"/>
              </a:spcBef>
              <a:spcAft>
                <a:spcPts val="0"/>
              </a:spcAft>
              <a:buSzPts val="1080"/>
              <a:buNone/>
              <a:defRPr sz="1800"/>
            </a:lvl2pPr>
            <a:lvl3pPr marL="1371600" lvl="2" indent="-228600" algn="l">
              <a:spcBef>
                <a:spcPts val="320"/>
              </a:spcBef>
              <a:spcAft>
                <a:spcPts val="0"/>
              </a:spcAft>
              <a:buSzPts val="960"/>
              <a:buNone/>
              <a:defRPr sz="1600"/>
            </a:lvl3pPr>
            <a:lvl4pPr marL="1828800" lvl="3" indent="-228600" algn="l">
              <a:spcBef>
                <a:spcPts val="280"/>
              </a:spcBef>
              <a:spcAft>
                <a:spcPts val="0"/>
              </a:spcAft>
              <a:buSzPts val="840"/>
              <a:buNone/>
              <a:defRPr sz="1400"/>
            </a:lvl4pPr>
            <a:lvl5pPr marL="2286000" lvl="4" indent="-228600" algn="l">
              <a:spcBef>
                <a:spcPts val="280"/>
              </a:spcBef>
              <a:spcAft>
                <a:spcPts val="0"/>
              </a:spcAft>
              <a:buSzPts val="840"/>
              <a:buNone/>
              <a:defRPr sz="1400"/>
            </a:lvl5pPr>
            <a:lvl6pPr marL="2743200" lvl="5" indent="-228600" algn="l">
              <a:spcBef>
                <a:spcPts val="280"/>
              </a:spcBef>
              <a:spcAft>
                <a:spcPts val="0"/>
              </a:spcAft>
              <a:buSzPts val="840"/>
              <a:buNone/>
              <a:defRPr sz="1400"/>
            </a:lvl6pPr>
            <a:lvl7pPr marL="3200400" lvl="6" indent="-228600" algn="l">
              <a:spcBef>
                <a:spcPts val="280"/>
              </a:spcBef>
              <a:spcAft>
                <a:spcPts val="0"/>
              </a:spcAft>
              <a:buSzPts val="840"/>
              <a:buNone/>
              <a:defRPr sz="1400"/>
            </a:lvl7pPr>
            <a:lvl8pPr marL="3657600" lvl="7" indent="-228600" algn="l">
              <a:spcBef>
                <a:spcPts val="280"/>
              </a:spcBef>
              <a:spcAft>
                <a:spcPts val="0"/>
              </a:spcAft>
              <a:buSzPts val="840"/>
              <a:buNone/>
              <a:defRPr sz="1400"/>
            </a:lvl8pPr>
            <a:lvl9pPr marL="4114800" lvl="8" indent="-228600" algn="l">
              <a:spcBef>
                <a:spcPts val="280"/>
              </a:spcBef>
              <a:spcAft>
                <a:spcPts val="0"/>
              </a:spcAft>
              <a:buSzPts val="840"/>
              <a:buNone/>
              <a:defRPr sz="1400"/>
            </a:lvl9pPr>
          </a:lstStyle>
          <a:p>
            <a:endParaRPr/>
          </a:p>
        </p:txBody>
      </p:sp>
      <p:sp>
        <p:nvSpPr>
          <p:cNvPr id="136" name="Google Shape;136;p1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7180" algn="l">
              <a:spcBef>
                <a:spcPts val="360"/>
              </a:spcBef>
              <a:spcAft>
                <a:spcPts val="0"/>
              </a:spcAft>
              <a:buSzPts val="108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64" name="Google Shape;64;p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457200" y="277813"/>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5"/>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7180" algn="l">
              <a:spcBef>
                <a:spcPts val="360"/>
              </a:spcBef>
              <a:spcAft>
                <a:spcPts val="0"/>
              </a:spcAft>
              <a:buSzPts val="108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70" name="Google Shape;70;p5"/>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7180" algn="l">
              <a:spcBef>
                <a:spcPts val="360"/>
              </a:spcBef>
              <a:spcAft>
                <a:spcPts val="0"/>
              </a:spcAft>
              <a:buSzPts val="108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71" name="Google Shape;71;p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6"/>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6"/>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35280" algn="l">
              <a:spcBef>
                <a:spcPts val="560"/>
              </a:spcBef>
              <a:spcAft>
                <a:spcPts val="0"/>
              </a:spcAft>
              <a:buSzPts val="1680"/>
              <a:buChar char="■"/>
              <a:defRPr sz="2800"/>
            </a:lvl1pPr>
            <a:lvl2pPr marL="914400" lvl="1" indent="-320040" algn="l">
              <a:spcBef>
                <a:spcPts val="480"/>
              </a:spcBef>
              <a:spcAft>
                <a:spcPts val="0"/>
              </a:spcAft>
              <a:buSzPts val="1440"/>
              <a:buChar char="■"/>
              <a:defRPr sz="2400"/>
            </a:lvl2pPr>
            <a:lvl3pPr marL="1371600" lvl="2" indent="-304800" algn="l">
              <a:spcBef>
                <a:spcPts val="400"/>
              </a:spcBef>
              <a:spcAft>
                <a:spcPts val="0"/>
              </a:spcAft>
              <a:buSzPts val="1200"/>
              <a:buChar char="■"/>
              <a:defRPr sz="2000"/>
            </a:lvl3pPr>
            <a:lvl4pPr marL="1828800" lvl="3" indent="-297180" algn="l">
              <a:spcBef>
                <a:spcPts val="360"/>
              </a:spcBef>
              <a:spcAft>
                <a:spcPts val="0"/>
              </a:spcAft>
              <a:buSzPts val="1080"/>
              <a:buChar char="■"/>
              <a:defRPr sz="1800"/>
            </a:lvl4pPr>
            <a:lvl5pPr marL="2286000" lvl="4" indent="-297179" algn="l">
              <a:spcBef>
                <a:spcPts val="360"/>
              </a:spcBef>
              <a:spcAft>
                <a:spcPts val="0"/>
              </a:spcAft>
              <a:buSzPts val="1080"/>
              <a:buChar char="■"/>
              <a:defRPr sz="1800"/>
            </a:lvl5pPr>
            <a:lvl6pPr marL="2743200" lvl="5" indent="-297179" algn="l">
              <a:spcBef>
                <a:spcPts val="360"/>
              </a:spcBef>
              <a:spcAft>
                <a:spcPts val="0"/>
              </a:spcAft>
              <a:buSzPts val="1080"/>
              <a:buChar char="■"/>
              <a:defRPr sz="1800"/>
            </a:lvl6pPr>
            <a:lvl7pPr marL="3200400" lvl="6" indent="-297179" algn="l">
              <a:spcBef>
                <a:spcPts val="360"/>
              </a:spcBef>
              <a:spcAft>
                <a:spcPts val="0"/>
              </a:spcAft>
              <a:buSzPts val="1080"/>
              <a:buChar char="■"/>
              <a:defRPr sz="1800"/>
            </a:lvl7pPr>
            <a:lvl8pPr marL="3657600" lvl="7" indent="-297179" algn="l">
              <a:spcBef>
                <a:spcPts val="360"/>
              </a:spcBef>
              <a:spcAft>
                <a:spcPts val="0"/>
              </a:spcAft>
              <a:buSzPts val="1080"/>
              <a:buChar char="■"/>
              <a:defRPr sz="1800"/>
            </a:lvl8pPr>
            <a:lvl9pPr marL="4114800" lvl="8" indent="-297179" algn="l">
              <a:spcBef>
                <a:spcPts val="360"/>
              </a:spcBef>
              <a:spcAft>
                <a:spcPts val="0"/>
              </a:spcAft>
              <a:buSzPts val="1080"/>
              <a:buChar char="■"/>
              <a:defRPr sz="1800"/>
            </a:lvl9pPr>
          </a:lstStyle>
          <a:p>
            <a:endParaRPr/>
          </a:p>
        </p:txBody>
      </p:sp>
      <p:sp>
        <p:nvSpPr>
          <p:cNvPr id="77" name="Google Shape;77;p6"/>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35280" algn="l">
              <a:spcBef>
                <a:spcPts val="560"/>
              </a:spcBef>
              <a:spcAft>
                <a:spcPts val="0"/>
              </a:spcAft>
              <a:buSzPts val="1680"/>
              <a:buChar char="■"/>
              <a:defRPr sz="2800"/>
            </a:lvl1pPr>
            <a:lvl2pPr marL="914400" lvl="1" indent="-320040" algn="l">
              <a:spcBef>
                <a:spcPts val="480"/>
              </a:spcBef>
              <a:spcAft>
                <a:spcPts val="0"/>
              </a:spcAft>
              <a:buSzPts val="1440"/>
              <a:buChar char="■"/>
              <a:defRPr sz="2400"/>
            </a:lvl2pPr>
            <a:lvl3pPr marL="1371600" lvl="2" indent="-304800" algn="l">
              <a:spcBef>
                <a:spcPts val="400"/>
              </a:spcBef>
              <a:spcAft>
                <a:spcPts val="0"/>
              </a:spcAft>
              <a:buSzPts val="1200"/>
              <a:buChar char="■"/>
              <a:defRPr sz="2000"/>
            </a:lvl3pPr>
            <a:lvl4pPr marL="1828800" lvl="3" indent="-297180" algn="l">
              <a:spcBef>
                <a:spcPts val="360"/>
              </a:spcBef>
              <a:spcAft>
                <a:spcPts val="0"/>
              </a:spcAft>
              <a:buSzPts val="1080"/>
              <a:buChar char="■"/>
              <a:defRPr sz="1800"/>
            </a:lvl4pPr>
            <a:lvl5pPr marL="2286000" lvl="4" indent="-297179" algn="l">
              <a:spcBef>
                <a:spcPts val="360"/>
              </a:spcBef>
              <a:spcAft>
                <a:spcPts val="0"/>
              </a:spcAft>
              <a:buSzPts val="1080"/>
              <a:buChar char="■"/>
              <a:defRPr sz="1800"/>
            </a:lvl5pPr>
            <a:lvl6pPr marL="2743200" lvl="5" indent="-297179" algn="l">
              <a:spcBef>
                <a:spcPts val="360"/>
              </a:spcBef>
              <a:spcAft>
                <a:spcPts val="0"/>
              </a:spcAft>
              <a:buSzPts val="1080"/>
              <a:buChar char="■"/>
              <a:defRPr sz="1800"/>
            </a:lvl6pPr>
            <a:lvl7pPr marL="3200400" lvl="6" indent="-297179" algn="l">
              <a:spcBef>
                <a:spcPts val="360"/>
              </a:spcBef>
              <a:spcAft>
                <a:spcPts val="0"/>
              </a:spcAft>
              <a:buSzPts val="1080"/>
              <a:buChar char="■"/>
              <a:defRPr sz="1800"/>
            </a:lvl7pPr>
            <a:lvl8pPr marL="3657600" lvl="7" indent="-297179" algn="l">
              <a:spcBef>
                <a:spcPts val="360"/>
              </a:spcBef>
              <a:spcAft>
                <a:spcPts val="0"/>
              </a:spcAft>
              <a:buSzPts val="1080"/>
              <a:buChar char="■"/>
              <a:defRPr sz="1800"/>
            </a:lvl8pPr>
            <a:lvl9pPr marL="4114800" lvl="8" indent="-297179" algn="l">
              <a:spcBef>
                <a:spcPts val="360"/>
              </a:spcBef>
              <a:spcAft>
                <a:spcPts val="0"/>
              </a:spcAft>
              <a:buSzPts val="1080"/>
              <a:buChar char="■"/>
              <a:defRPr sz="1800"/>
            </a:lvl9pPr>
          </a:lstStyle>
          <a:p>
            <a:endParaRPr/>
          </a:p>
        </p:txBody>
      </p:sp>
      <p:sp>
        <p:nvSpPr>
          <p:cNvPr id="78" name="Google Shape;78;p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457200" y="277813"/>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7"/>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7180" algn="l">
              <a:spcBef>
                <a:spcPts val="360"/>
              </a:spcBef>
              <a:spcAft>
                <a:spcPts val="0"/>
              </a:spcAft>
              <a:buSzPts val="108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84" name="Google Shape;84;p7"/>
          <p:cNvSpPr txBox="1">
            <a:spLocks noGrp="1"/>
          </p:cNvSpPr>
          <p:nvPr>
            <p:ph type="body" idx="2"/>
          </p:nvPr>
        </p:nvSpPr>
        <p:spPr>
          <a:xfrm>
            <a:off x="4648200" y="1600200"/>
            <a:ext cx="4038600" cy="2189163"/>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7180" algn="l">
              <a:spcBef>
                <a:spcPts val="360"/>
              </a:spcBef>
              <a:spcAft>
                <a:spcPts val="0"/>
              </a:spcAft>
              <a:buSzPts val="108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85" name="Google Shape;85;p7"/>
          <p:cNvSpPr txBox="1">
            <a:spLocks noGrp="1"/>
          </p:cNvSpPr>
          <p:nvPr>
            <p:ph type="body" idx="3"/>
          </p:nvPr>
        </p:nvSpPr>
        <p:spPr>
          <a:xfrm>
            <a:off x="4648200" y="3941763"/>
            <a:ext cx="4038600" cy="218916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7180" algn="l">
              <a:spcBef>
                <a:spcPts val="360"/>
              </a:spcBef>
              <a:spcAft>
                <a:spcPts val="0"/>
              </a:spcAft>
              <a:buSzPts val="108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86" name="Google Shape;86;p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1" name="Google Shape;91;p8"/>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7180" algn="l">
              <a:spcBef>
                <a:spcPts val="360"/>
              </a:spcBef>
              <a:spcAft>
                <a:spcPts val="0"/>
              </a:spcAft>
              <a:buSzPts val="108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92" name="Google Shape;92;p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 name="Google Shape;97;p9"/>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7180" algn="l">
              <a:spcBef>
                <a:spcPts val="360"/>
              </a:spcBef>
              <a:spcAft>
                <a:spcPts val="0"/>
              </a:spcAft>
              <a:buSzPts val="108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98" name="Google Shape;98;p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hlink"/>
              </a:buClr>
              <a:buSzPts val="1920"/>
              <a:buFont typeface="Noto Sans Symbols"/>
              <a:buNone/>
              <a:defRPr sz="3200">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2"/>
              </a:buClr>
              <a:buSzPts val="1680"/>
              <a:buFont typeface="Noto Sans Symbols"/>
              <a:buNone/>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folHlink"/>
              </a:buClr>
              <a:buSzPts val="1440"/>
              <a:buFont typeface="Noto Sans Symbols"/>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1200"/>
              <a:buFont typeface="Noto Sans Symbols"/>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hlink"/>
              </a:buClr>
              <a:buSzPts val="1200"/>
              <a:buFont typeface="Noto Sans Symbols"/>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hlink"/>
              </a:buClr>
              <a:buSzPts val="1200"/>
              <a:buFont typeface="Noto Sans Symbols"/>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hlink"/>
              </a:buClr>
              <a:buSzPts val="1200"/>
              <a:buFont typeface="Noto Sans Symbols"/>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hlink"/>
              </a:buClr>
              <a:buSzPts val="1200"/>
              <a:buFont typeface="Noto Sans Symbols"/>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hlink"/>
              </a:buClr>
              <a:buSzPts val="1200"/>
              <a:buFont typeface="Noto Sans Symbols"/>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04" name="Google Shape;10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84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540"/>
              <a:buNone/>
              <a:defRPr sz="900"/>
            </a:lvl5pPr>
            <a:lvl6pPr marL="2743200" lvl="5" indent="-228600" algn="l">
              <a:spcBef>
                <a:spcPts val="180"/>
              </a:spcBef>
              <a:spcAft>
                <a:spcPts val="0"/>
              </a:spcAft>
              <a:buSzPts val="540"/>
              <a:buNone/>
              <a:defRPr sz="900"/>
            </a:lvl6pPr>
            <a:lvl7pPr marL="3200400" lvl="6" indent="-228600" algn="l">
              <a:spcBef>
                <a:spcPts val="180"/>
              </a:spcBef>
              <a:spcAft>
                <a:spcPts val="0"/>
              </a:spcAft>
              <a:buSzPts val="540"/>
              <a:buNone/>
              <a:defRPr sz="900"/>
            </a:lvl7pPr>
            <a:lvl8pPr marL="3657600" lvl="7" indent="-228600" algn="l">
              <a:spcBef>
                <a:spcPts val="180"/>
              </a:spcBef>
              <a:spcAft>
                <a:spcPts val="0"/>
              </a:spcAft>
              <a:buSzPts val="540"/>
              <a:buNone/>
              <a:defRPr sz="900"/>
            </a:lvl8pPr>
            <a:lvl9pPr marL="4114800" lvl="8" indent="-228600" algn="l">
              <a:spcBef>
                <a:spcPts val="180"/>
              </a:spcBef>
              <a:spcAft>
                <a:spcPts val="0"/>
              </a:spcAft>
              <a:buSzPts val="540"/>
              <a:buNone/>
              <a:defRPr sz="900"/>
            </a:lvl9pPr>
          </a:lstStyle>
          <a:p>
            <a:endParaRPr/>
          </a:p>
        </p:txBody>
      </p:sp>
      <p:sp>
        <p:nvSpPr>
          <p:cNvPr id="105" name="Google Shape;105;p1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50520" algn="l">
              <a:spcBef>
                <a:spcPts val="640"/>
              </a:spcBef>
              <a:spcAft>
                <a:spcPts val="0"/>
              </a:spcAft>
              <a:buSzPts val="1920"/>
              <a:buChar char="■"/>
              <a:defRPr sz="3200"/>
            </a:lvl1pPr>
            <a:lvl2pPr marL="914400" lvl="1" indent="-335280" algn="l">
              <a:spcBef>
                <a:spcPts val="560"/>
              </a:spcBef>
              <a:spcAft>
                <a:spcPts val="0"/>
              </a:spcAft>
              <a:buSzPts val="1680"/>
              <a:buChar char="■"/>
              <a:defRPr sz="2800"/>
            </a:lvl2pPr>
            <a:lvl3pPr marL="1371600" lvl="2" indent="-320039" algn="l">
              <a:spcBef>
                <a:spcPts val="480"/>
              </a:spcBef>
              <a:spcAft>
                <a:spcPts val="0"/>
              </a:spcAft>
              <a:buSzPts val="1440"/>
              <a:buChar char="■"/>
              <a:defRPr sz="2400"/>
            </a:lvl3pPr>
            <a:lvl4pPr marL="1828800" lvl="3" indent="-304800" algn="l">
              <a:spcBef>
                <a:spcPts val="400"/>
              </a:spcBef>
              <a:spcAft>
                <a:spcPts val="0"/>
              </a:spcAft>
              <a:buSzPts val="1200"/>
              <a:buChar char="■"/>
              <a:defRPr sz="2000"/>
            </a:lvl4pPr>
            <a:lvl5pPr marL="2286000" lvl="4" indent="-304800" algn="l">
              <a:spcBef>
                <a:spcPts val="400"/>
              </a:spcBef>
              <a:spcAft>
                <a:spcPts val="0"/>
              </a:spcAft>
              <a:buSzPts val="1200"/>
              <a:buChar char="■"/>
              <a:defRPr sz="2000"/>
            </a:lvl5pPr>
            <a:lvl6pPr marL="2743200" lvl="5" indent="-304800" algn="l">
              <a:spcBef>
                <a:spcPts val="400"/>
              </a:spcBef>
              <a:spcAft>
                <a:spcPts val="0"/>
              </a:spcAft>
              <a:buSzPts val="1200"/>
              <a:buChar char="■"/>
              <a:defRPr sz="2000"/>
            </a:lvl6pPr>
            <a:lvl7pPr marL="3200400" lvl="6" indent="-304800" algn="l">
              <a:spcBef>
                <a:spcPts val="400"/>
              </a:spcBef>
              <a:spcAft>
                <a:spcPts val="0"/>
              </a:spcAft>
              <a:buSzPts val="1200"/>
              <a:buChar char="■"/>
              <a:defRPr sz="2000"/>
            </a:lvl7pPr>
            <a:lvl8pPr marL="3657600" lvl="7" indent="-304800" algn="l">
              <a:spcBef>
                <a:spcPts val="400"/>
              </a:spcBef>
              <a:spcAft>
                <a:spcPts val="0"/>
              </a:spcAft>
              <a:buSzPts val="1200"/>
              <a:buChar char="■"/>
              <a:defRPr sz="2000"/>
            </a:lvl8pPr>
            <a:lvl9pPr marL="4114800" lvl="8" indent="-304800" algn="l">
              <a:spcBef>
                <a:spcPts val="400"/>
              </a:spcBef>
              <a:spcAft>
                <a:spcPts val="0"/>
              </a:spcAft>
              <a:buSzPts val="1200"/>
              <a:buChar char="■"/>
              <a:defRPr sz="2000"/>
            </a:lvl9pPr>
          </a:lstStyle>
          <a:p>
            <a:endParaRPr/>
          </a:p>
        </p:txBody>
      </p:sp>
      <p:sp>
        <p:nvSpPr>
          <p:cNvPr id="111" name="Google Shape;111;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84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540"/>
              <a:buNone/>
              <a:defRPr sz="900"/>
            </a:lvl5pPr>
            <a:lvl6pPr marL="2743200" lvl="5" indent="-228600" algn="l">
              <a:spcBef>
                <a:spcPts val="180"/>
              </a:spcBef>
              <a:spcAft>
                <a:spcPts val="0"/>
              </a:spcAft>
              <a:buSzPts val="540"/>
              <a:buNone/>
              <a:defRPr sz="900"/>
            </a:lvl6pPr>
            <a:lvl7pPr marL="3200400" lvl="6" indent="-228600" algn="l">
              <a:spcBef>
                <a:spcPts val="180"/>
              </a:spcBef>
              <a:spcAft>
                <a:spcPts val="0"/>
              </a:spcAft>
              <a:buSzPts val="540"/>
              <a:buNone/>
              <a:defRPr sz="900"/>
            </a:lvl7pPr>
            <a:lvl8pPr marL="3657600" lvl="7" indent="-228600" algn="l">
              <a:spcBef>
                <a:spcPts val="180"/>
              </a:spcBef>
              <a:spcAft>
                <a:spcPts val="0"/>
              </a:spcAft>
              <a:buSzPts val="540"/>
              <a:buNone/>
              <a:defRPr sz="900"/>
            </a:lvl8pPr>
            <a:lvl9pPr marL="4114800" lvl="8" indent="-228600" algn="l">
              <a:spcBef>
                <a:spcPts val="180"/>
              </a:spcBef>
              <a:spcAft>
                <a:spcPts val="0"/>
              </a:spcAft>
              <a:buSzPts val="540"/>
              <a:buNone/>
              <a:defRPr sz="900"/>
            </a:lvl9pPr>
          </a:lstStyle>
          <a:p>
            <a:endParaRPr/>
          </a:p>
        </p:txBody>
      </p:sp>
      <p:sp>
        <p:nvSpPr>
          <p:cNvPr id="112" name="Google Shape;112;p1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1"/>
            </a:gs>
            <a:gs pos="100000">
              <a:schemeClr val="dk2"/>
            </a:gs>
          </a:gsLst>
          <a:lin ang="5400000"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6934200"/>
            <a:chOff x="0" y="0"/>
            <a:chExt cx="5760" cy="4368"/>
          </a:xfrm>
        </p:grpSpPr>
        <p:sp>
          <p:nvSpPr>
            <p:cNvPr id="7" name="Google Shape;7;p1"/>
            <p:cNvSpPr/>
            <p:nvPr/>
          </p:nvSpPr>
          <p:spPr>
            <a:xfrm>
              <a:off x="0" y="2208"/>
              <a:ext cx="2515" cy="1970"/>
            </a:xfrm>
            <a:custGeom>
              <a:avLst/>
              <a:gdLst/>
              <a:ahLst/>
              <a:cxnLst/>
              <a:rect l="l" t="t" r="r" b="b"/>
              <a:pathLst>
                <a:path w="2515" h="1970" extrusionOk="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a:gsLst>
                <a:gs pos="0">
                  <a:schemeClr val="dk1"/>
                </a:gs>
                <a:gs pos="50000">
                  <a:schemeClr val="dk2"/>
                </a:gs>
                <a:gs pos="100000">
                  <a:schemeClr val="dk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8" name="Google Shape;8;p1"/>
            <p:cNvSpPr/>
            <p:nvPr/>
          </p:nvSpPr>
          <p:spPr>
            <a:xfrm>
              <a:off x="0" y="2496"/>
              <a:ext cx="2112" cy="1604"/>
            </a:xfrm>
            <a:custGeom>
              <a:avLst/>
              <a:gdLst/>
              <a:ahLst/>
              <a:cxnLst/>
              <a:rect l="l" t="t" r="r" b="b"/>
              <a:pathLst>
                <a:path w="2123" h="1696" extrusionOk="0">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9" name="Google Shape;9;p1"/>
            <p:cNvSpPr/>
            <p:nvPr/>
          </p:nvSpPr>
          <p:spPr>
            <a:xfrm>
              <a:off x="2092" y="3233"/>
              <a:ext cx="3668" cy="943"/>
            </a:xfrm>
            <a:custGeom>
              <a:avLst/>
              <a:gdLst/>
              <a:ahLst/>
              <a:cxnLst/>
              <a:rect l="l" t="t" r="r" b="b"/>
              <a:pathLst>
                <a:path w="3668" h="943" extrusionOk="0">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a:gsLst>
                <a:gs pos="0">
                  <a:schemeClr val="dk1"/>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0" name="Google Shape;10;p1"/>
            <p:cNvSpPr/>
            <p:nvPr/>
          </p:nvSpPr>
          <p:spPr>
            <a:xfrm>
              <a:off x="0" y="524"/>
              <a:ext cx="973" cy="1195"/>
            </a:xfrm>
            <a:custGeom>
              <a:avLst/>
              <a:gdLst/>
              <a:ahLst/>
              <a:cxnLst/>
              <a:rect l="l" t="t" r="r" b="b"/>
              <a:pathLst>
                <a:path w="969" h="1192" extrusionOk="0">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a:gsLst>
                <a:gs pos="0">
                  <a:schemeClr val="dk1"/>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1" name="Google Shape;11;p1"/>
            <p:cNvSpPr/>
            <p:nvPr/>
          </p:nvSpPr>
          <p:spPr>
            <a:xfrm>
              <a:off x="3188" y="1"/>
              <a:ext cx="2570" cy="2266"/>
            </a:xfrm>
            <a:custGeom>
              <a:avLst/>
              <a:gdLst/>
              <a:ahLst/>
              <a:cxnLst/>
              <a:rect l="l" t="t" r="r" b="b"/>
              <a:pathLst>
                <a:path w="2570" h="2266" extrusionOk="0">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a:gsLst>
                <a:gs pos="0">
                  <a:schemeClr val="dk1"/>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2" name="Google Shape;12;p1"/>
            <p:cNvSpPr/>
            <p:nvPr/>
          </p:nvSpPr>
          <p:spPr>
            <a:xfrm>
              <a:off x="3525" y="1"/>
              <a:ext cx="2185" cy="1508"/>
            </a:xfrm>
            <a:custGeom>
              <a:avLst/>
              <a:gdLst/>
              <a:ahLst/>
              <a:cxnLst/>
              <a:rect l="l" t="t" r="r" b="b"/>
              <a:pathLst>
                <a:path w="2176" h="1505" extrusionOk="0">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3" name="Google Shape;13;p1"/>
            <p:cNvSpPr/>
            <p:nvPr/>
          </p:nvSpPr>
          <p:spPr>
            <a:xfrm>
              <a:off x="0" y="649"/>
              <a:ext cx="816" cy="806"/>
            </a:xfrm>
            <a:custGeom>
              <a:avLst/>
              <a:gdLst/>
              <a:ahLst/>
              <a:cxnLst/>
              <a:rect l="l" t="t" r="r" b="b"/>
              <a:pathLst>
                <a:path w="813" h="804" extrusionOk="0">
                  <a:moveTo>
                    <a:pt x="161" y="564"/>
                  </a:moveTo>
                  <a:lnTo>
                    <a:pt x="329" y="438"/>
                  </a:lnTo>
                  <a:lnTo>
                    <a:pt x="646" y="216"/>
                  </a:lnTo>
                  <a:lnTo>
                    <a:pt x="813" y="0"/>
                  </a:lnTo>
                  <a:lnTo>
                    <a:pt x="676" y="150"/>
                  </a:lnTo>
                  <a:lnTo>
                    <a:pt x="144" y="504"/>
                  </a:lnTo>
                  <a:lnTo>
                    <a:pt x="0" y="732"/>
                  </a:lnTo>
                  <a:lnTo>
                    <a:pt x="0" y="804"/>
                  </a:lnTo>
                  <a:lnTo>
                    <a:pt x="161" y="564"/>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4" name="Google Shape;14;p1"/>
            <p:cNvSpPr/>
            <p:nvPr/>
          </p:nvSpPr>
          <p:spPr>
            <a:xfrm>
              <a:off x="0" y="1545"/>
              <a:ext cx="762" cy="107"/>
            </a:xfrm>
            <a:custGeom>
              <a:avLst/>
              <a:gdLst/>
              <a:ahLst/>
              <a:cxnLst/>
              <a:rect l="l" t="t" r="r" b="b"/>
              <a:pathLst>
                <a:path w="759" h="107" extrusionOk="0">
                  <a:moveTo>
                    <a:pt x="460" y="66"/>
                  </a:moveTo>
                  <a:lnTo>
                    <a:pt x="759" y="0"/>
                  </a:lnTo>
                  <a:lnTo>
                    <a:pt x="496" y="36"/>
                  </a:lnTo>
                  <a:lnTo>
                    <a:pt x="138" y="48"/>
                  </a:lnTo>
                  <a:lnTo>
                    <a:pt x="0" y="78"/>
                  </a:lnTo>
                  <a:lnTo>
                    <a:pt x="0" y="107"/>
                  </a:lnTo>
                  <a:lnTo>
                    <a:pt x="96" y="89"/>
                  </a:lnTo>
                  <a:lnTo>
                    <a:pt x="460" y="66"/>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5" name="Google Shape;15;p1"/>
            <p:cNvSpPr/>
            <p:nvPr/>
          </p:nvSpPr>
          <p:spPr>
            <a:xfrm>
              <a:off x="2314" y="3431"/>
              <a:ext cx="3182" cy="745"/>
            </a:xfrm>
            <a:custGeom>
              <a:avLst/>
              <a:gdLst/>
              <a:ahLst/>
              <a:cxnLst/>
              <a:rect l="l" t="t" r="r" b="b"/>
              <a:pathLst>
                <a:path w="3169" h="743" extrusionOk="0">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a:gsLst>
                <a:gs pos="0">
                  <a:schemeClr val="accent2"/>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6" name="Google Shape;16;p1"/>
            <p:cNvSpPr txBox="1"/>
            <p:nvPr/>
          </p:nvSpPr>
          <p:spPr>
            <a:xfrm>
              <a:off x="192" y="127"/>
              <a:ext cx="1" cy="1"/>
            </a:xfrm>
            <a:prstGeom prst="rect">
              <a:avLst/>
            </a:prstGeom>
            <a:solidFill>
              <a:srgbClr val="9A1E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7" name="Google Shape;17;p1"/>
            <p:cNvSpPr txBox="1"/>
            <p:nvPr/>
          </p:nvSpPr>
          <p:spPr>
            <a:xfrm>
              <a:off x="204" y="131"/>
              <a:ext cx="1" cy="1"/>
            </a:xfrm>
            <a:prstGeom prst="rect">
              <a:avLst/>
            </a:prstGeom>
            <a:solidFill>
              <a:srgbClr val="9A1E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8" name="Google Shape;18;p1"/>
            <p:cNvSpPr/>
            <p:nvPr/>
          </p:nvSpPr>
          <p:spPr>
            <a:xfrm>
              <a:off x="0" y="4032"/>
              <a:ext cx="5760" cy="288"/>
            </a:xfrm>
            <a:custGeom>
              <a:avLst/>
              <a:gdLst/>
              <a:ahLst/>
              <a:cxnLst/>
              <a:rect l="l" t="t" r="r" b="b"/>
              <a:pathLst>
                <a:path w="5740" h="288" extrusionOk="0">
                  <a:moveTo>
                    <a:pt x="5740" y="288"/>
                  </a:moveTo>
                  <a:lnTo>
                    <a:pt x="0" y="288"/>
                  </a:lnTo>
                  <a:lnTo>
                    <a:pt x="0" y="0"/>
                  </a:lnTo>
                  <a:lnTo>
                    <a:pt x="5740" y="0"/>
                  </a:lnTo>
                  <a:lnTo>
                    <a:pt x="5740" y="288"/>
                  </a:lnTo>
                  <a:lnTo>
                    <a:pt x="5740" y="288"/>
                  </a:lnTo>
                  <a:close/>
                </a:path>
              </a:pathLst>
            </a:custGeom>
            <a:gradFill>
              <a:gsLst>
                <a:gs pos="0">
                  <a:schemeClr val="dk2"/>
                </a:gs>
                <a:gs pos="100000">
                  <a:srgbClr val="471800"/>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9" name="Google Shape;19;p1"/>
            <p:cNvSpPr/>
            <p:nvPr/>
          </p:nvSpPr>
          <p:spPr>
            <a:xfrm>
              <a:off x="0" y="4032"/>
              <a:ext cx="5760" cy="336"/>
            </a:xfrm>
            <a:custGeom>
              <a:avLst/>
              <a:gdLst/>
              <a:ahLst/>
              <a:cxnLst/>
              <a:rect l="l" t="t" r="r" b="b"/>
              <a:pathLst>
                <a:path w="5740" h="288" extrusionOk="0">
                  <a:moveTo>
                    <a:pt x="5740" y="288"/>
                  </a:moveTo>
                  <a:lnTo>
                    <a:pt x="0" y="288"/>
                  </a:lnTo>
                  <a:lnTo>
                    <a:pt x="0" y="0"/>
                  </a:lnTo>
                  <a:lnTo>
                    <a:pt x="5740" y="0"/>
                  </a:lnTo>
                  <a:lnTo>
                    <a:pt x="5740" y="288"/>
                  </a:lnTo>
                  <a:lnTo>
                    <a:pt x="5740" y="288"/>
                  </a:lnTo>
                  <a:close/>
                </a:path>
              </a:pathLst>
            </a:custGeom>
            <a:gradFill>
              <a:gsLst>
                <a:gs pos="0">
                  <a:schemeClr val="dk2"/>
                </a:gs>
                <a:gs pos="100000">
                  <a:srgbClr val="471800"/>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20" name="Google Shape;20;p1"/>
            <p:cNvSpPr/>
            <p:nvPr/>
          </p:nvSpPr>
          <p:spPr>
            <a:xfrm>
              <a:off x="0" y="0"/>
              <a:ext cx="5760" cy="288"/>
            </a:xfrm>
            <a:custGeom>
              <a:avLst/>
              <a:gdLst/>
              <a:ahLst/>
              <a:cxnLst/>
              <a:rect l="l" t="t" r="r" b="b"/>
              <a:pathLst>
                <a:path w="5740" h="288" extrusionOk="0">
                  <a:moveTo>
                    <a:pt x="5740" y="288"/>
                  </a:moveTo>
                  <a:lnTo>
                    <a:pt x="0" y="288"/>
                  </a:lnTo>
                  <a:lnTo>
                    <a:pt x="0" y="0"/>
                  </a:lnTo>
                  <a:lnTo>
                    <a:pt x="5740" y="0"/>
                  </a:lnTo>
                  <a:lnTo>
                    <a:pt x="5740" y="288"/>
                  </a:lnTo>
                  <a:lnTo>
                    <a:pt x="5740" y="288"/>
                  </a:lnTo>
                  <a:close/>
                </a:path>
              </a:pathLst>
            </a:custGeom>
            <a:gradFill>
              <a:gsLst>
                <a:gs pos="0">
                  <a:srgbClr val="693502"/>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21" name="Google Shape;21;p1"/>
            <p:cNvSpPr/>
            <p:nvPr/>
          </p:nvSpPr>
          <p:spPr>
            <a:xfrm>
              <a:off x="509" y="229"/>
              <a:ext cx="3188" cy="2024"/>
            </a:xfrm>
            <a:custGeom>
              <a:avLst/>
              <a:gdLst/>
              <a:ahLst/>
              <a:cxnLst/>
              <a:rect l="l" t="t" r="r" b="b"/>
              <a:pathLst>
                <a:path w="3188" h="2024" extrusionOk="0">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a:gsLst>
                <a:gs pos="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22" name="Google Shape;22;p1"/>
            <p:cNvSpPr/>
            <p:nvPr/>
          </p:nvSpPr>
          <p:spPr>
            <a:xfrm>
              <a:off x="1344" y="293"/>
              <a:ext cx="2144" cy="1787"/>
            </a:xfrm>
            <a:custGeom>
              <a:avLst/>
              <a:gdLst/>
              <a:ahLst/>
              <a:cxnLst/>
              <a:rect l="l" t="t" r="r" b="b"/>
              <a:pathLst>
                <a:path w="2144" h="1787" extrusionOk="0">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23" name="Google Shape;23;p1"/>
            <p:cNvSpPr/>
            <p:nvPr/>
          </p:nvSpPr>
          <p:spPr>
            <a:xfrm>
              <a:off x="2932" y="1728"/>
              <a:ext cx="2828" cy="2366"/>
            </a:xfrm>
            <a:custGeom>
              <a:avLst/>
              <a:gdLst/>
              <a:ahLst/>
              <a:cxnLst/>
              <a:rect l="l" t="t" r="r" b="b"/>
              <a:pathLst>
                <a:path w="2828" h="2366" extrusionOk="0">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a:gsLst>
                <a:gs pos="0">
                  <a:schemeClr val="dk1"/>
                </a:gs>
                <a:gs pos="50000">
                  <a:schemeClr val="dk2"/>
                </a:gs>
                <a:gs pos="100000">
                  <a:schemeClr val="dk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24" name="Google Shape;24;p1"/>
            <p:cNvSpPr/>
            <p:nvPr/>
          </p:nvSpPr>
          <p:spPr>
            <a:xfrm>
              <a:off x="3160" y="1860"/>
              <a:ext cx="2162" cy="1934"/>
            </a:xfrm>
            <a:custGeom>
              <a:avLst/>
              <a:gdLst/>
              <a:ahLst/>
              <a:cxnLst/>
              <a:rect l="l" t="t" r="r" b="b"/>
              <a:pathLst>
                <a:path w="2153" h="1930" extrusionOk="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grpSp>
      <p:sp>
        <p:nvSpPr>
          <p:cNvPr id="25" name="Google Shape;25;p1"/>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9pPr>
          </a:lstStyle>
          <a:p>
            <a:endParaRPr/>
          </a:p>
        </p:txBody>
      </p:sp>
      <p:sp>
        <p:nvSpPr>
          <p:cNvPr id="26" name="Google Shape;26;p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50520" algn="l" rtl="0">
              <a:spcBef>
                <a:spcPts val="640"/>
              </a:spcBef>
              <a:spcAft>
                <a:spcPts val="0"/>
              </a:spcAft>
              <a:buClr>
                <a:schemeClr val="hlink"/>
              </a:buClr>
              <a:buSzPts val="1920"/>
              <a:buFont typeface="Noto Sans Symbols"/>
              <a:buChar char="■"/>
              <a:defRPr sz="3200" b="0" i="0" u="none" strike="noStrike" cap="none">
                <a:solidFill>
                  <a:schemeClr val="lt1"/>
                </a:solidFill>
                <a:latin typeface="Times New Roman"/>
                <a:ea typeface="Times New Roman"/>
                <a:cs typeface="Times New Roman"/>
                <a:sym typeface="Times New Roman"/>
              </a:defRPr>
            </a:lvl1pPr>
            <a:lvl2pPr marL="914400" marR="0" lvl="1" indent="-335280" algn="l" rtl="0">
              <a:spcBef>
                <a:spcPts val="560"/>
              </a:spcBef>
              <a:spcAft>
                <a:spcPts val="0"/>
              </a:spcAft>
              <a:buClr>
                <a:schemeClr val="lt2"/>
              </a:buClr>
              <a:buSzPts val="1680"/>
              <a:buFont typeface="Noto Sans Symbols"/>
              <a:buChar char="■"/>
              <a:defRPr sz="2800" b="0" i="0" u="none" strike="noStrike" cap="none">
                <a:solidFill>
                  <a:schemeClr val="lt1"/>
                </a:solidFill>
                <a:latin typeface="Times New Roman"/>
                <a:ea typeface="Times New Roman"/>
                <a:cs typeface="Times New Roman"/>
                <a:sym typeface="Times New Roman"/>
              </a:defRPr>
            </a:lvl2pPr>
            <a:lvl3pPr marL="1371600" marR="0" lvl="2" indent="-320039" algn="l" rtl="0">
              <a:spcBef>
                <a:spcPts val="480"/>
              </a:spcBef>
              <a:spcAft>
                <a:spcPts val="0"/>
              </a:spcAft>
              <a:buClr>
                <a:schemeClr val="folHlink"/>
              </a:buClr>
              <a:buSzPts val="1440"/>
              <a:buFont typeface="Noto Sans Symbols"/>
              <a:buChar char="■"/>
              <a:defRPr sz="2400" b="0" i="0" u="none" strike="noStrike" cap="none">
                <a:solidFill>
                  <a:schemeClr val="lt1"/>
                </a:solidFill>
                <a:latin typeface="Times New Roman"/>
                <a:ea typeface="Times New Roman"/>
                <a:cs typeface="Times New Roman"/>
                <a:sym typeface="Times New Roman"/>
              </a:defRPr>
            </a:lvl3pPr>
            <a:lvl4pPr marL="1828800" marR="0" lvl="3" indent="-304800" algn="l" rtl="0">
              <a:spcBef>
                <a:spcPts val="400"/>
              </a:spcBef>
              <a:spcAft>
                <a:spcPts val="0"/>
              </a:spcAft>
              <a:buClr>
                <a:schemeClr val="lt1"/>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4pPr>
            <a:lvl5pPr marL="2286000" marR="0" lvl="4"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5pPr>
            <a:lvl6pPr marL="2743200" marR="0" lvl="5"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6pPr>
            <a:lvl7pPr marL="3200400" marR="0" lvl="6"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7pPr>
            <a:lvl8pPr marL="3657600" marR="0" lvl="7"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8pPr>
            <a:lvl9pPr marL="4114800" marR="0" lvl="8"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27" name="Google Shape;27;p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8" name="Google Shape;28;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9" name="Google Shape;29;p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1"/>
            </a:gs>
            <a:gs pos="100000">
              <a:schemeClr val="dk2"/>
            </a:gs>
          </a:gsLst>
          <a:lin ang="5400000" scaled="0"/>
        </a:gradFill>
        <a:effectLst/>
      </p:bgPr>
    </p:bg>
    <p:spTree>
      <p:nvGrpSpPr>
        <p:cNvPr id="1" name="Shape 36"/>
        <p:cNvGrpSpPr/>
        <p:nvPr/>
      </p:nvGrpSpPr>
      <p:grpSpPr>
        <a:xfrm>
          <a:off x="0" y="0"/>
          <a:ext cx="0" cy="0"/>
          <a:chOff x="0" y="0"/>
          <a:chExt cx="0" cy="0"/>
        </a:xfrm>
      </p:grpSpPr>
      <p:grpSp>
        <p:nvGrpSpPr>
          <p:cNvPr id="37" name="Google Shape;37;p3"/>
          <p:cNvGrpSpPr/>
          <p:nvPr/>
        </p:nvGrpSpPr>
        <p:grpSpPr>
          <a:xfrm>
            <a:off x="0" y="0"/>
            <a:ext cx="9144000" cy="6934200"/>
            <a:chOff x="0" y="0"/>
            <a:chExt cx="5760" cy="4368"/>
          </a:xfrm>
        </p:grpSpPr>
        <p:sp>
          <p:nvSpPr>
            <p:cNvPr id="38" name="Google Shape;38;p3"/>
            <p:cNvSpPr/>
            <p:nvPr/>
          </p:nvSpPr>
          <p:spPr>
            <a:xfrm>
              <a:off x="0" y="2208"/>
              <a:ext cx="2515" cy="1970"/>
            </a:xfrm>
            <a:custGeom>
              <a:avLst/>
              <a:gdLst/>
              <a:ahLst/>
              <a:cxnLst/>
              <a:rect l="l" t="t" r="r" b="b"/>
              <a:pathLst>
                <a:path w="2515" h="1970" extrusionOk="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a:gsLst>
                <a:gs pos="0">
                  <a:schemeClr val="dk1"/>
                </a:gs>
                <a:gs pos="50000">
                  <a:schemeClr val="dk2"/>
                </a:gs>
                <a:gs pos="100000">
                  <a:schemeClr val="dk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39" name="Google Shape;39;p3"/>
            <p:cNvSpPr/>
            <p:nvPr/>
          </p:nvSpPr>
          <p:spPr>
            <a:xfrm>
              <a:off x="0" y="2496"/>
              <a:ext cx="2112" cy="1604"/>
            </a:xfrm>
            <a:custGeom>
              <a:avLst/>
              <a:gdLst/>
              <a:ahLst/>
              <a:cxnLst/>
              <a:rect l="l" t="t" r="r" b="b"/>
              <a:pathLst>
                <a:path w="2123" h="1696" extrusionOk="0">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0" name="Google Shape;40;p3"/>
            <p:cNvSpPr/>
            <p:nvPr/>
          </p:nvSpPr>
          <p:spPr>
            <a:xfrm>
              <a:off x="2092" y="3233"/>
              <a:ext cx="3668" cy="943"/>
            </a:xfrm>
            <a:custGeom>
              <a:avLst/>
              <a:gdLst/>
              <a:ahLst/>
              <a:cxnLst/>
              <a:rect l="l" t="t" r="r" b="b"/>
              <a:pathLst>
                <a:path w="3668" h="943" extrusionOk="0">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a:gsLst>
                <a:gs pos="0">
                  <a:schemeClr val="dk1"/>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1" name="Google Shape;41;p3"/>
            <p:cNvSpPr/>
            <p:nvPr/>
          </p:nvSpPr>
          <p:spPr>
            <a:xfrm>
              <a:off x="0" y="524"/>
              <a:ext cx="973" cy="1195"/>
            </a:xfrm>
            <a:custGeom>
              <a:avLst/>
              <a:gdLst/>
              <a:ahLst/>
              <a:cxnLst/>
              <a:rect l="l" t="t" r="r" b="b"/>
              <a:pathLst>
                <a:path w="969" h="1192" extrusionOk="0">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a:gsLst>
                <a:gs pos="0">
                  <a:schemeClr val="dk1"/>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2" name="Google Shape;42;p3"/>
            <p:cNvSpPr/>
            <p:nvPr/>
          </p:nvSpPr>
          <p:spPr>
            <a:xfrm>
              <a:off x="3188" y="1"/>
              <a:ext cx="2570" cy="2266"/>
            </a:xfrm>
            <a:custGeom>
              <a:avLst/>
              <a:gdLst/>
              <a:ahLst/>
              <a:cxnLst/>
              <a:rect l="l" t="t" r="r" b="b"/>
              <a:pathLst>
                <a:path w="2570" h="2266" extrusionOk="0">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a:gsLst>
                <a:gs pos="0">
                  <a:schemeClr val="dk1"/>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3" name="Google Shape;43;p3"/>
            <p:cNvSpPr/>
            <p:nvPr/>
          </p:nvSpPr>
          <p:spPr>
            <a:xfrm>
              <a:off x="3525" y="1"/>
              <a:ext cx="2185" cy="1508"/>
            </a:xfrm>
            <a:custGeom>
              <a:avLst/>
              <a:gdLst/>
              <a:ahLst/>
              <a:cxnLst/>
              <a:rect l="l" t="t" r="r" b="b"/>
              <a:pathLst>
                <a:path w="2176" h="1505" extrusionOk="0">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4" name="Google Shape;44;p3"/>
            <p:cNvSpPr/>
            <p:nvPr/>
          </p:nvSpPr>
          <p:spPr>
            <a:xfrm>
              <a:off x="0" y="649"/>
              <a:ext cx="816" cy="806"/>
            </a:xfrm>
            <a:custGeom>
              <a:avLst/>
              <a:gdLst/>
              <a:ahLst/>
              <a:cxnLst/>
              <a:rect l="l" t="t" r="r" b="b"/>
              <a:pathLst>
                <a:path w="813" h="804" extrusionOk="0">
                  <a:moveTo>
                    <a:pt x="161" y="564"/>
                  </a:moveTo>
                  <a:lnTo>
                    <a:pt x="329" y="438"/>
                  </a:lnTo>
                  <a:lnTo>
                    <a:pt x="646" y="216"/>
                  </a:lnTo>
                  <a:lnTo>
                    <a:pt x="813" y="0"/>
                  </a:lnTo>
                  <a:lnTo>
                    <a:pt x="676" y="150"/>
                  </a:lnTo>
                  <a:lnTo>
                    <a:pt x="144" y="504"/>
                  </a:lnTo>
                  <a:lnTo>
                    <a:pt x="0" y="732"/>
                  </a:lnTo>
                  <a:lnTo>
                    <a:pt x="0" y="804"/>
                  </a:lnTo>
                  <a:lnTo>
                    <a:pt x="161" y="564"/>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5" name="Google Shape;45;p3"/>
            <p:cNvSpPr/>
            <p:nvPr/>
          </p:nvSpPr>
          <p:spPr>
            <a:xfrm>
              <a:off x="0" y="1545"/>
              <a:ext cx="762" cy="107"/>
            </a:xfrm>
            <a:custGeom>
              <a:avLst/>
              <a:gdLst/>
              <a:ahLst/>
              <a:cxnLst/>
              <a:rect l="l" t="t" r="r" b="b"/>
              <a:pathLst>
                <a:path w="759" h="107" extrusionOk="0">
                  <a:moveTo>
                    <a:pt x="460" y="66"/>
                  </a:moveTo>
                  <a:lnTo>
                    <a:pt x="759" y="0"/>
                  </a:lnTo>
                  <a:lnTo>
                    <a:pt x="496" y="36"/>
                  </a:lnTo>
                  <a:lnTo>
                    <a:pt x="138" y="48"/>
                  </a:lnTo>
                  <a:lnTo>
                    <a:pt x="0" y="78"/>
                  </a:lnTo>
                  <a:lnTo>
                    <a:pt x="0" y="107"/>
                  </a:lnTo>
                  <a:lnTo>
                    <a:pt x="96" y="89"/>
                  </a:lnTo>
                  <a:lnTo>
                    <a:pt x="460" y="66"/>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6" name="Google Shape;46;p3"/>
            <p:cNvSpPr/>
            <p:nvPr/>
          </p:nvSpPr>
          <p:spPr>
            <a:xfrm>
              <a:off x="2314" y="3431"/>
              <a:ext cx="3182" cy="745"/>
            </a:xfrm>
            <a:custGeom>
              <a:avLst/>
              <a:gdLst/>
              <a:ahLst/>
              <a:cxnLst/>
              <a:rect l="l" t="t" r="r" b="b"/>
              <a:pathLst>
                <a:path w="3169" h="743" extrusionOk="0">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a:gsLst>
                <a:gs pos="0">
                  <a:schemeClr val="accent2"/>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7" name="Google Shape;47;p3"/>
            <p:cNvSpPr txBox="1"/>
            <p:nvPr/>
          </p:nvSpPr>
          <p:spPr>
            <a:xfrm>
              <a:off x="192" y="127"/>
              <a:ext cx="1" cy="1"/>
            </a:xfrm>
            <a:prstGeom prst="rect">
              <a:avLst/>
            </a:prstGeom>
            <a:solidFill>
              <a:srgbClr val="9A1E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8" name="Google Shape;48;p3"/>
            <p:cNvSpPr txBox="1"/>
            <p:nvPr/>
          </p:nvSpPr>
          <p:spPr>
            <a:xfrm>
              <a:off x="204" y="131"/>
              <a:ext cx="1" cy="1"/>
            </a:xfrm>
            <a:prstGeom prst="rect">
              <a:avLst/>
            </a:prstGeom>
            <a:solidFill>
              <a:srgbClr val="9A1E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49" name="Google Shape;49;p3"/>
            <p:cNvSpPr/>
            <p:nvPr/>
          </p:nvSpPr>
          <p:spPr>
            <a:xfrm>
              <a:off x="0" y="4032"/>
              <a:ext cx="5760" cy="288"/>
            </a:xfrm>
            <a:custGeom>
              <a:avLst/>
              <a:gdLst/>
              <a:ahLst/>
              <a:cxnLst/>
              <a:rect l="l" t="t" r="r" b="b"/>
              <a:pathLst>
                <a:path w="5740" h="288" extrusionOk="0">
                  <a:moveTo>
                    <a:pt x="5740" y="288"/>
                  </a:moveTo>
                  <a:lnTo>
                    <a:pt x="0" y="288"/>
                  </a:lnTo>
                  <a:lnTo>
                    <a:pt x="0" y="0"/>
                  </a:lnTo>
                  <a:lnTo>
                    <a:pt x="5740" y="0"/>
                  </a:lnTo>
                  <a:lnTo>
                    <a:pt x="5740" y="288"/>
                  </a:lnTo>
                  <a:lnTo>
                    <a:pt x="5740" y="288"/>
                  </a:lnTo>
                  <a:close/>
                </a:path>
              </a:pathLst>
            </a:custGeom>
            <a:gradFill>
              <a:gsLst>
                <a:gs pos="0">
                  <a:schemeClr val="dk2"/>
                </a:gs>
                <a:gs pos="100000">
                  <a:srgbClr val="471800"/>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50" name="Google Shape;50;p3"/>
            <p:cNvSpPr/>
            <p:nvPr/>
          </p:nvSpPr>
          <p:spPr>
            <a:xfrm>
              <a:off x="0" y="4032"/>
              <a:ext cx="5760" cy="336"/>
            </a:xfrm>
            <a:custGeom>
              <a:avLst/>
              <a:gdLst/>
              <a:ahLst/>
              <a:cxnLst/>
              <a:rect l="l" t="t" r="r" b="b"/>
              <a:pathLst>
                <a:path w="5740" h="288" extrusionOk="0">
                  <a:moveTo>
                    <a:pt x="5740" y="288"/>
                  </a:moveTo>
                  <a:lnTo>
                    <a:pt x="0" y="288"/>
                  </a:lnTo>
                  <a:lnTo>
                    <a:pt x="0" y="0"/>
                  </a:lnTo>
                  <a:lnTo>
                    <a:pt x="5740" y="0"/>
                  </a:lnTo>
                  <a:lnTo>
                    <a:pt x="5740" y="288"/>
                  </a:lnTo>
                  <a:lnTo>
                    <a:pt x="5740" y="288"/>
                  </a:lnTo>
                  <a:close/>
                </a:path>
              </a:pathLst>
            </a:custGeom>
            <a:gradFill>
              <a:gsLst>
                <a:gs pos="0">
                  <a:schemeClr val="dk2"/>
                </a:gs>
                <a:gs pos="100000">
                  <a:srgbClr val="471800"/>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51" name="Google Shape;51;p3"/>
            <p:cNvSpPr/>
            <p:nvPr/>
          </p:nvSpPr>
          <p:spPr>
            <a:xfrm>
              <a:off x="0" y="0"/>
              <a:ext cx="5760" cy="288"/>
            </a:xfrm>
            <a:custGeom>
              <a:avLst/>
              <a:gdLst/>
              <a:ahLst/>
              <a:cxnLst/>
              <a:rect l="l" t="t" r="r" b="b"/>
              <a:pathLst>
                <a:path w="5740" h="288" extrusionOk="0">
                  <a:moveTo>
                    <a:pt x="5740" y="288"/>
                  </a:moveTo>
                  <a:lnTo>
                    <a:pt x="0" y="288"/>
                  </a:lnTo>
                  <a:lnTo>
                    <a:pt x="0" y="0"/>
                  </a:lnTo>
                  <a:lnTo>
                    <a:pt x="5740" y="0"/>
                  </a:lnTo>
                  <a:lnTo>
                    <a:pt x="5740" y="288"/>
                  </a:lnTo>
                  <a:lnTo>
                    <a:pt x="5740" y="288"/>
                  </a:lnTo>
                  <a:close/>
                </a:path>
              </a:pathLst>
            </a:custGeom>
            <a:gradFill>
              <a:gsLst>
                <a:gs pos="0">
                  <a:srgbClr val="693502"/>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52" name="Google Shape;52;p3"/>
            <p:cNvSpPr/>
            <p:nvPr/>
          </p:nvSpPr>
          <p:spPr>
            <a:xfrm>
              <a:off x="509" y="229"/>
              <a:ext cx="3188" cy="2024"/>
            </a:xfrm>
            <a:custGeom>
              <a:avLst/>
              <a:gdLst/>
              <a:ahLst/>
              <a:cxnLst/>
              <a:rect l="l" t="t" r="r" b="b"/>
              <a:pathLst>
                <a:path w="3188" h="2024" extrusionOk="0">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a:gsLst>
                <a:gs pos="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53" name="Google Shape;53;p3"/>
            <p:cNvSpPr/>
            <p:nvPr/>
          </p:nvSpPr>
          <p:spPr>
            <a:xfrm>
              <a:off x="1344" y="293"/>
              <a:ext cx="2144" cy="1787"/>
            </a:xfrm>
            <a:custGeom>
              <a:avLst/>
              <a:gdLst/>
              <a:ahLst/>
              <a:cxnLst/>
              <a:rect l="l" t="t" r="r" b="b"/>
              <a:pathLst>
                <a:path w="2144" h="1787" extrusionOk="0">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54" name="Google Shape;54;p3"/>
            <p:cNvSpPr/>
            <p:nvPr/>
          </p:nvSpPr>
          <p:spPr>
            <a:xfrm>
              <a:off x="2932" y="1728"/>
              <a:ext cx="2828" cy="2366"/>
            </a:xfrm>
            <a:custGeom>
              <a:avLst/>
              <a:gdLst/>
              <a:ahLst/>
              <a:cxnLst/>
              <a:rect l="l" t="t" r="r" b="b"/>
              <a:pathLst>
                <a:path w="2828" h="2366" extrusionOk="0">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a:gsLst>
                <a:gs pos="0">
                  <a:schemeClr val="dk1"/>
                </a:gs>
                <a:gs pos="50000">
                  <a:schemeClr val="dk2"/>
                </a:gs>
                <a:gs pos="100000">
                  <a:schemeClr val="dk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55" name="Google Shape;55;p3"/>
            <p:cNvSpPr/>
            <p:nvPr/>
          </p:nvSpPr>
          <p:spPr>
            <a:xfrm>
              <a:off x="3160" y="1860"/>
              <a:ext cx="2162" cy="1934"/>
            </a:xfrm>
            <a:custGeom>
              <a:avLst/>
              <a:gdLst/>
              <a:ahLst/>
              <a:cxnLst/>
              <a:rect l="l" t="t" r="r" b="b"/>
              <a:pathLst>
                <a:path w="2153" h="1930" extrusionOk="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grpSp>
      <p:sp>
        <p:nvSpPr>
          <p:cNvPr id="56" name="Google Shape;56;p3"/>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1" i="0" u="none" strike="noStrike" cap="none">
                <a:solidFill>
                  <a:schemeClr val="lt2"/>
                </a:solidFill>
                <a:latin typeface="Times New Roman"/>
                <a:ea typeface="Times New Roman"/>
                <a:cs typeface="Times New Roman"/>
                <a:sym typeface="Times New Roman"/>
              </a:defRPr>
            </a:lvl9pPr>
          </a:lstStyle>
          <a:p>
            <a:endParaRPr/>
          </a:p>
        </p:txBody>
      </p:sp>
      <p:sp>
        <p:nvSpPr>
          <p:cNvPr id="57" name="Google Shape;57;p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50520" algn="l" rtl="0">
              <a:spcBef>
                <a:spcPts val="640"/>
              </a:spcBef>
              <a:spcAft>
                <a:spcPts val="0"/>
              </a:spcAft>
              <a:buClr>
                <a:schemeClr val="hlink"/>
              </a:buClr>
              <a:buSzPts val="1920"/>
              <a:buFont typeface="Noto Sans Symbols"/>
              <a:buChar char="■"/>
              <a:defRPr sz="3200" b="0" i="0" u="none" strike="noStrike" cap="none">
                <a:solidFill>
                  <a:schemeClr val="lt1"/>
                </a:solidFill>
                <a:latin typeface="Times New Roman"/>
                <a:ea typeface="Times New Roman"/>
                <a:cs typeface="Times New Roman"/>
                <a:sym typeface="Times New Roman"/>
              </a:defRPr>
            </a:lvl1pPr>
            <a:lvl2pPr marL="914400" marR="0" lvl="1" indent="-335280" algn="l" rtl="0">
              <a:spcBef>
                <a:spcPts val="560"/>
              </a:spcBef>
              <a:spcAft>
                <a:spcPts val="0"/>
              </a:spcAft>
              <a:buClr>
                <a:schemeClr val="lt2"/>
              </a:buClr>
              <a:buSzPts val="1680"/>
              <a:buFont typeface="Noto Sans Symbols"/>
              <a:buChar char="■"/>
              <a:defRPr sz="2800" b="0" i="0" u="none" strike="noStrike" cap="none">
                <a:solidFill>
                  <a:schemeClr val="lt1"/>
                </a:solidFill>
                <a:latin typeface="Times New Roman"/>
                <a:ea typeface="Times New Roman"/>
                <a:cs typeface="Times New Roman"/>
                <a:sym typeface="Times New Roman"/>
              </a:defRPr>
            </a:lvl2pPr>
            <a:lvl3pPr marL="1371600" marR="0" lvl="2" indent="-320039" algn="l" rtl="0">
              <a:spcBef>
                <a:spcPts val="480"/>
              </a:spcBef>
              <a:spcAft>
                <a:spcPts val="0"/>
              </a:spcAft>
              <a:buClr>
                <a:schemeClr val="folHlink"/>
              </a:buClr>
              <a:buSzPts val="1440"/>
              <a:buFont typeface="Noto Sans Symbols"/>
              <a:buChar char="■"/>
              <a:defRPr sz="2400" b="0" i="0" u="none" strike="noStrike" cap="none">
                <a:solidFill>
                  <a:schemeClr val="lt1"/>
                </a:solidFill>
                <a:latin typeface="Times New Roman"/>
                <a:ea typeface="Times New Roman"/>
                <a:cs typeface="Times New Roman"/>
                <a:sym typeface="Times New Roman"/>
              </a:defRPr>
            </a:lvl3pPr>
            <a:lvl4pPr marL="1828800" marR="0" lvl="3" indent="-304800" algn="l" rtl="0">
              <a:spcBef>
                <a:spcPts val="400"/>
              </a:spcBef>
              <a:spcAft>
                <a:spcPts val="0"/>
              </a:spcAft>
              <a:buClr>
                <a:schemeClr val="lt1"/>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4pPr>
            <a:lvl5pPr marL="2286000" marR="0" lvl="4"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5pPr>
            <a:lvl6pPr marL="2743200" marR="0" lvl="5"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6pPr>
            <a:lvl7pPr marL="3200400" marR="0" lvl="6"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7pPr>
            <a:lvl8pPr marL="3657600" marR="0" lvl="7"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8pPr>
            <a:lvl9pPr marL="4114800" marR="0" lvl="8"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58" name="Google Shape;58;p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9" name="Google Shape;59;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60" name="Google Shape;60;p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app.discoveryeducation.com/learn/player/d53ad694-6edf-4971-85fb-74f200ef180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6"/>
          <p:cNvSpPr txBox="1">
            <a:spLocks noGrp="1"/>
          </p:cNvSpPr>
          <p:nvPr>
            <p:ph type="ctrTitle"/>
          </p:nvPr>
        </p:nvSpPr>
        <p:spPr>
          <a:xfrm>
            <a:off x="838200" y="-381000"/>
            <a:ext cx="7772400" cy="17367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5400"/>
              <a:buFont typeface="Times New Roman"/>
              <a:buNone/>
            </a:pPr>
            <a:r>
              <a:rPr lang="en-US" sz="5400" b="1" i="0" u="none">
                <a:solidFill>
                  <a:schemeClr val="lt2"/>
                </a:solidFill>
                <a:latin typeface="Times New Roman"/>
                <a:ea typeface="Times New Roman"/>
                <a:cs typeface="Times New Roman"/>
                <a:sym typeface="Times New Roman"/>
              </a:rPr>
              <a:t>The Cold War</a:t>
            </a:r>
            <a:endParaRPr/>
          </a:p>
        </p:txBody>
      </p:sp>
      <p:sp>
        <p:nvSpPr>
          <p:cNvPr id="144" name="Google Shape;144;p16"/>
          <p:cNvSpPr txBox="1">
            <a:spLocks noGrp="1"/>
          </p:cNvSpPr>
          <p:nvPr>
            <p:ph type="subTitle" idx="1"/>
          </p:nvPr>
        </p:nvSpPr>
        <p:spPr>
          <a:xfrm>
            <a:off x="0" y="990600"/>
            <a:ext cx="9144000" cy="5029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920"/>
              <a:buNone/>
            </a:pPr>
            <a:r>
              <a:rPr lang="en-US" sz="3200" b="1" i="0" u="sng">
                <a:solidFill>
                  <a:schemeClr val="lt1"/>
                </a:solidFill>
                <a:latin typeface="Times New Roman"/>
                <a:ea typeface="Times New Roman"/>
                <a:cs typeface="Times New Roman"/>
                <a:sym typeface="Times New Roman"/>
              </a:rPr>
              <a:t>The Sides</a:t>
            </a:r>
            <a:endParaRPr/>
          </a:p>
          <a:p>
            <a:pPr marL="0" lvl="0" indent="0" algn="ctr" rtl="0">
              <a:lnSpc>
                <a:spcPct val="100000"/>
              </a:lnSpc>
              <a:spcBef>
                <a:spcPts val="640"/>
              </a:spcBef>
              <a:spcAft>
                <a:spcPts val="0"/>
              </a:spcAft>
              <a:buSzPts val="1920"/>
              <a:buNone/>
            </a:pPr>
            <a:r>
              <a:rPr lang="en-US" sz="3200" b="0" i="0" u="none">
                <a:solidFill>
                  <a:schemeClr val="lt1"/>
                </a:solidFill>
                <a:latin typeface="Times New Roman"/>
                <a:ea typeface="Times New Roman"/>
                <a:cs typeface="Times New Roman"/>
                <a:sym typeface="Times New Roman"/>
              </a:rPr>
              <a:t>  </a:t>
            </a:r>
            <a:r>
              <a:rPr lang="en-US" sz="3200" b="1" i="0" u="none">
                <a:solidFill>
                  <a:schemeClr val="lt1"/>
                </a:solidFill>
                <a:latin typeface="Times New Roman"/>
                <a:ea typeface="Times New Roman"/>
                <a:cs typeface="Times New Roman"/>
                <a:sym typeface="Times New Roman"/>
              </a:rPr>
              <a:t>The West</a:t>
            </a:r>
            <a:r>
              <a:rPr lang="en-US" sz="3200" b="0" i="0" u="none">
                <a:solidFill>
                  <a:schemeClr val="lt1"/>
                </a:solidFill>
                <a:latin typeface="Times New Roman"/>
                <a:ea typeface="Times New Roman"/>
                <a:cs typeface="Times New Roman"/>
                <a:sym typeface="Times New Roman"/>
              </a:rPr>
              <a:t> 	Vs.            </a:t>
            </a:r>
            <a:r>
              <a:rPr lang="en-US" sz="3200" b="1" i="0" u="none">
                <a:solidFill>
                  <a:schemeClr val="lt1"/>
                </a:solidFill>
                <a:latin typeface="Times New Roman"/>
                <a:ea typeface="Times New Roman"/>
                <a:cs typeface="Times New Roman"/>
                <a:sym typeface="Times New Roman"/>
              </a:rPr>
              <a:t>	The East</a:t>
            </a:r>
            <a:endParaRPr/>
          </a:p>
          <a:p>
            <a:pPr marL="0" lvl="0" indent="0" algn="ctr" rtl="0">
              <a:lnSpc>
                <a:spcPct val="100000"/>
              </a:lnSpc>
              <a:spcBef>
                <a:spcPts val="640"/>
              </a:spcBef>
              <a:spcAft>
                <a:spcPts val="0"/>
              </a:spcAft>
              <a:buSzPts val="1440"/>
              <a:buNone/>
            </a:pPr>
            <a:r>
              <a:rPr lang="en-US" sz="2400" b="0" i="0" u="none">
                <a:solidFill>
                  <a:schemeClr val="lt1"/>
                </a:solidFill>
                <a:latin typeface="Times New Roman"/>
                <a:ea typeface="Times New Roman"/>
                <a:cs typeface="Times New Roman"/>
                <a:sym typeface="Times New Roman"/>
              </a:rPr>
              <a:t>           (U.S. and its allies)		  (Soviet Union and its allies)</a:t>
            </a:r>
            <a:r>
              <a:rPr lang="en-US" sz="3200" b="0" i="0" u="none">
                <a:solidFill>
                  <a:schemeClr val="lt1"/>
                </a:solidFill>
                <a:latin typeface="Times New Roman"/>
                <a:ea typeface="Times New Roman"/>
                <a:cs typeface="Times New Roman"/>
                <a:sym typeface="Times New Roman"/>
              </a:rPr>
              <a:t>	</a:t>
            </a:r>
            <a:endParaRPr/>
          </a:p>
        </p:txBody>
      </p:sp>
      <p:pic>
        <p:nvPicPr>
          <p:cNvPr id="145" name="Google Shape;145;p16" descr="USFlag"/>
          <p:cNvPicPr preferRelativeResize="0"/>
          <p:nvPr/>
        </p:nvPicPr>
        <p:blipFill rotWithShape="1">
          <a:blip r:embed="rId3">
            <a:alphaModFix/>
          </a:blip>
          <a:srcRect/>
          <a:stretch/>
        </p:blipFill>
        <p:spPr>
          <a:xfrm>
            <a:off x="1371600" y="3276600"/>
            <a:ext cx="2362200" cy="1730375"/>
          </a:xfrm>
          <a:prstGeom prst="rect">
            <a:avLst/>
          </a:prstGeom>
          <a:noFill/>
          <a:ln>
            <a:noFill/>
          </a:ln>
        </p:spPr>
      </p:pic>
      <p:pic>
        <p:nvPicPr>
          <p:cNvPr id="146" name="Google Shape;146;p16" descr="sovietflag"/>
          <p:cNvPicPr preferRelativeResize="0"/>
          <p:nvPr/>
        </p:nvPicPr>
        <p:blipFill rotWithShape="1">
          <a:blip r:embed="rId4">
            <a:alphaModFix/>
          </a:blip>
          <a:srcRect/>
          <a:stretch/>
        </p:blipFill>
        <p:spPr>
          <a:xfrm>
            <a:off x="5867400" y="3276600"/>
            <a:ext cx="2438400" cy="1706562"/>
          </a:xfrm>
          <a:prstGeom prst="rect">
            <a:avLst/>
          </a:prstGeom>
          <a:noFill/>
          <a:ln>
            <a:noFill/>
          </a:ln>
        </p:spPr>
      </p:pic>
      <p:sp>
        <p:nvSpPr>
          <p:cNvPr id="147" name="Google Shape;147;p16"/>
          <p:cNvSpPr txBox="1"/>
          <p:nvPr/>
        </p:nvSpPr>
        <p:spPr>
          <a:xfrm>
            <a:off x="228600" y="5562600"/>
            <a:ext cx="89154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48" name="Google Shape;148;p16"/>
          <p:cNvSpPr txBox="1"/>
          <p:nvPr/>
        </p:nvSpPr>
        <p:spPr>
          <a:xfrm>
            <a:off x="609600" y="5122862"/>
            <a:ext cx="8534400" cy="1735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Times New Roman"/>
              <a:buNone/>
            </a:pPr>
            <a:r>
              <a:rPr lang="en-US" sz="1800" b="0" i="0" u="none">
                <a:solidFill>
                  <a:schemeClr val="lt1"/>
                </a:solidFill>
                <a:latin typeface="Times New Roman"/>
                <a:ea typeface="Times New Roman"/>
                <a:cs typeface="Times New Roman"/>
                <a:sym typeface="Times New Roman"/>
              </a:rPr>
              <a:t> *</a:t>
            </a:r>
            <a:r>
              <a:rPr lang="en-US" sz="2400" b="0" i="0" u="none">
                <a:solidFill>
                  <a:schemeClr val="lt1"/>
                </a:solidFill>
                <a:latin typeface="Times New Roman"/>
                <a:ea typeface="Times New Roman"/>
                <a:cs typeface="Times New Roman"/>
                <a:sym typeface="Times New Roman"/>
              </a:rPr>
              <a:t>After WWII the US and the Soviet Union began a different type of war.  They did not clash directly, but instead they competed for power around the world.</a:t>
            </a:r>
            <a:endParaRPr/>
          </a:p>
          <a:p>
            <a:pPr marL="0" marR="0" lvl="0" indent="0" algn="l" rtl="0">
              <a:lnSpc>
                <a:spcPct val="100000"/>
              </a:lnSpc>
              <a:spcBef>
                <a:spcPts val="1200"/>
              </a:spcBef>
              <a:spcAft>
                <a:spcPts val="0"/>
              </a:spcAft>
              <a:buClr>
                <a:schemeClr val="lt1"/>
              </a:buClr>
              <a:buSzPts val="2400"/>
              <a:buFont typeface="Times New Roman"/>
              <a:buNone/>
            </a:pPr>
            <a:r>
              <a:rPr lang="en-US" sz="2400" b="0" i="0" u="none">
                <a:solidFill>
                  <a:schemeClr val="lt1"/>
                </a:solidFill>
                <a:latin typeface="Times New Roman"/>
                <a:ea typeface="Times New Roman"/>
                <a:cs typeface="Times New Roman"/>
                <a:sym typeface="Times New Roman"/>
              </a:rPr>
              <a:t>*The Cold war will last for nearly 50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0" end="0"/>
                                            </p:txEl>
                                          </p:spTgt>
                                        </p:tgtEl>
                                        <p:attrNameLst>
                                          <p:attrName>style.visibility</p:attrName>
                                        </p:attrNameLst>
                                      </p:cBhvr>
                                      <p:to>
                                        <p:strVal val="visible"/>
                                      </p:to>
                                    </p:set>
                                    <p:animEffect transition="in" filter="fade">
                                      <p:cBhvr>
                                        <p:cTn id="12" dur="2000"/>
                                        <p:tgtEl>
                                          <p:spTgt spid="1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1" end="1"/>
                                            </p:txEl>
                                          </p:spTgt>
                                        </p:tgtEl>
                                        <p:attrNameLst>
                                          <p:attrName>style.visibility</p:attrName>
                                        </p:attrNameLst>
                                      </p:cBhvr>
                                      <p:to>
                                        <p:strVal val="visible"/>
                                      </p:to>
                                    </p:set>
                                    <p:animEffect transition="in" filter="fade">
                                      <p:cBhvr>
                                        <p:cTn id="17" dur="2000"/>
                                        <p:tgtEl>
                                          <p:spTgt spid="1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2" end="2"/>
                                            </p:txEl>
                                          </p:spTgt>
                                        </p:tgtEl>
                                        <p:attrNameLst>
                                          <p:attrName>style.visibility</p:attrName>
                                        </p:attrNameLst>
                                      </p:cBhvr>
                                      <p:to>
                                        <p:strVal val="visible"/>
                                      </p:to>
                                    </p:set>
                                    <p:animEffect transition="in" filter="fade">
                                      <p:cBhvr>
                                        <p:cTn id="22" dur="2000"/>
                                        <p:tgtEl>
                                          <p:spTgt spid="1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500"/>
                                        <p:tgtEl>
                                          <p:spTgt spid="1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8">
                                            <p:txEl>
                                              <p:pRg st="0" end="0"/>
                                            </p:txEl>
                                          </p:spTgt>
                                        </p:tgtEl>
                                        <p:attrNameLst>
                                          <p:attrName>style.visibility</p:attrName>
                                        </p:attrNameLst>
                                      </p:cBhvr>
                                      <p:to>
                                        <p:strVal val="visible"/>
                                      </p:to>
                                    </p:set>
                                    <p:animEffect transition="in" filter="fade">
                                      <p:cBhvr>
                                        <p:cTn id="37" dur="2000"/>
                                        <p:tgtEl>
                                          <p:spTgt spid="14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8">
                                            <p:txEl>
                                              <p:pRg st="1" end="1"/>
                                            </p:txEl>
                                          </p:spTgt>
                                        </p:tgtEl>
                                        <p:attrNameLst>
                                          <p:attrName>style.visibility</p:attrName>
                                        </p:attrNameLst>
                                      </p:cBhvr>
                                      <p:to>
                                        <p:strVal val="visible"/>
                                      </p:to>
                                    </p:set>
                                    <p:animEffect transition="in" filter="fade">
                                      <p:cBhvr>
                                        <p:cTn id="42" dur="2000"/>
                                        <p:tgtEl>
                                          <p:spTgt spid="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457200" y="277812"/>
            <a:ext cx="8229600" cy="4079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Times New Roman"/>
              <a:buNone/>
            </a:pPr>
            <a:r>
              <a:rPr lang="en-US" sz="4000" b="1" i="0" u="none">
                <a:solidFill>
                  <a:schemeClr val="lt2"/>
                </a:solidFill>
                <a:latin typeface="Times New Roman"/>
                <a:ea typeface="Times New Roman"/>
                <a:cs typeface="Times New Roman"/>
                <a:sym typeface="Times New Roman"/>
              </a:rPr>
              <a:t>Germany is Divided</a:t>
            </a:r>
            <a:endParaRPr/>
          </a:p>
        </p:txBody>
      </p:sp>
      <p:sp>
        <p:nvSpPr>
          <p:cNvPr id="208" name="Google Shape;208;p25"/>
          <p:cNvSpPr txBox="1">
            <a:spLocks noGrp="1"/>
          </p:cNvSpPr>
          <p:nvPr>
            <p:ph type="body" idx="1"/>
          </p:nvPr>
        </p:nvSpPr>
        <p:spPr>
          <a:xfrm>
            <a:off x="0" y="762000"/>
            <a:ext cx="3429000" cy="53689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680"/>
              <a:buFont typeface="Noto Sans Symbols"/>
              <a:buChar char="■"/>
            </a:pPr>
            <a:r>
              <a:rPr lang="en-US" sz="2800" b="0" i="0" u="none">
                <a:solidFill>
                  <a:schemeClr val="lt1"/>
                </a:solidFill>
                <a:latin typeface="Times New Roman"/>
                <a:ea typeface="Times New Roman"/>
                <a:cs typeface="Times New Roman"/>
                <a:sym typeface="Times New Roman"/>
              </a:rPr>
              <a:t>The U.S. Britain and France merged their zones into </a:t>
            </a:r>
            <a:r>
              <a:rPr lang="en-US" sz="2800" b="1" i="0" u="none">
                <a:solidFill>
                  <a:schemeClr val="lt1"/>
                </a:solidFill>
                <a:latin typeface="Times New Roman"/>
                <a:ea typeface="Times New Roman"/>
                <a:cs typeface="Times New Roman"/>
                <a:sym typeface="Times New Roman"/>
              </a:rPr>
              <a:t>West Germany</a:t>
            </a:r>
            <a:r>
              <a:rPr lang="en-US" sz="2800" b="0" i="0" u="none">
                <a:solidFill>
                  <a:schemeClr val="lt1"/>
                </a:solidFill>
                <a:latin typeface="Times New Roman"/>
                <a:ea typeface="Times New Roman"/>
                <a:cs typeface="Times New Roman"/>
                <a:sym typeface="Times New Roman"/>
              </a:rPr>
              <a:t>.</a:t>
            </a:r>
            <a:endParaRPr/>
          </a:p>
          <a:p>
            <a:pPr marL="342900" lvl="0" indent="-342900" algn="l" rtl="0">
              <a:lnSpc>
                <a:spcPct val="100000"/>
              </a:lnSpc>
              <a:spcBef>
                <a:spcPts val="560"/>
              </a:spcBef>
              <a:spcAft>
                <a:spcPts val="0"/>
              </a:spcAft>
              <a:buClr>
                <a:schemeClr val="hlink"/>
              </a:buClr>
              <a:buSzPts val="1680"/>
              <a:buFont typeface="Noto Sans Symbols"/>
              <a:buChar char="■"/>
            </a:pPr>
            <a:r>
              <a:rPr lang="en-US" sz="2800" b="0" i="0" u="none">
                <a:solidFill>
                  <a:schemeClr val="lt1"/>
                </a:solidFill>
                <a:latin typeface="Times New Roman"/>
                <a:ea typeface="Times New Roman"/>
                <a:cs typeface="Times New Roman"/>
                <a:sym typeface="Times New Roman"/>
              </a:rPr>
              <a:t>This became a prosperous nation with US aid. </a:t>
            </a:r>
            <a:endParaRPr/>
          </a:p>
          <a:p>
            <a:pPr marL="342900" lvl="0" indent="-236220" algn="l" rtl="0">
              <a:spcBef>
                <a:spcPts val="560"/>
              </a:spcBef>
              <a:spcAft>
                <a:spcPts val="0"/>
              </a:spcAft>
              <a:buSzPts val="1680"/>
              <a:buNone/>
            </a:pPr>
            <a:endParaRPr sz="2800" b="0" i="0" u="none">
              <a:solidFill>
                <a:schemeClr val="lt1"/>
              </a:solidFill>
              <a:latin typeface="Times New Roman"/>
              <a:ea typeface="Times New Roman"/>
              <a:cs typeface="Times New Roman"/>
              <a:sym typeface="Times New Roman"/>
            </a:endParaRPr>
          </a:p>
        </p:txBody>
      </p:sp>
      <p:sp>
        <p:nvSpPr>
          <p:cNvPr id="209" name="Google Shape;209;p25"/>
          <p:cNvSpPr txBox="1">
            <a:spLocks noGrp="1"/>
          </p:cNvSpPr>
          <p:nvPr>
            <p:ph type="body" idx="1"/>
          </p:nvPr>
        </p:nvSpPr>
        <p:spPr>
          <a:xfrm>
            <a:off x="5562600" y="2327275"/>
            <a:ext cx="38100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680"/>
              <a:buFont typeface="Noto Sans Symbols"/>
              <a:buChar char="■"/>
            </a:pPr>
            <a:r>
              <a:rPr lang="en-US" sz="2800" b="0" i="0" u="none">
                <a:solidFill>
                  <a:schemeClr val="lt1"/>
                </a:solidFill>
                <a:latin typeface="Times New Roman"/>
                <a:ea typeface="Times New Roman"/>
                <a:cs typeface="Times New Roman"/>
                <a:sym typeface="Times New Roman"/>
              </a:rPr>
              <a:t>The Soviet zone became </a:t>
            </a:r>
            <a:r>
              <a:rPr lang="en-US" sz="2800" b="1" i="0" u="none">
                <a:solidFill>
                  <a:schemeClr val="lt1"/>
                </a:solidFill>
                <a:latin typeface="Times New Roman"/>
                <a:ea typeface="Times New Roman"/>
                <a:cs typeface="Times New Roman"/>
                <a:sym typeface="Times New Roman"/>
              </a:rPr>
              <a:t>East Germany.</a:t>
            </a:r>
            <a:endParaRPr/>
          </a:p>
          <a:p>
            <a:pPr marL="342900" lvl="0" indent="-342900" algn="l" rtl="0">
              <a:lnSpc>
                <a:spcPct val="100000"/>
              </a:lnSpc>
              <a:spcBef>
                <a:spcPts val="560"/>
              </a:spcBef>
              <a:spcAft>
                <a:spcPts val="0"/>
              </a:spcAft>
              <a:buClr>
                <a:schemeClr val="hlink"/>
              </a:buClr>
              <a:buSzPts val="1680"/>
              <a:buFont typeface="Noto Sans Symbols"/>
              <a:buChar char="■"/>
            </a:pPr>
            <a:r>
              <a:rPr lang="en-US" sz="2800" b="0" i="0" u="none">
                <a:solidFill>
                  <a:schemeClr val="lt1"/>
                </a:solidFill>
                <a:latin typeface="Times New Roman"/>
                <a:ea typeface="Times New Roman"/>
                <a:cs typeface="Times New Roman"/>
                <a:sym typeface="Times New Roman"/>
              </a:rPr>
              <a:t> It was poorer that West, and had an undemocratic government, many escaped which embarrassed the communists.</a:t>
            </a:r>
            <a:endParaRPr/>
          </a:p>
        </p:txBody>
      </p:sp>
      <p:pic>
        <p:nvPicPr>
          <p:cNvPr id="210" name="Google Shape;210;p25" descr="eastgermanflag"/>
          <p:cNvPicPr preferRelativeResize="0"/>
          <p:nvPr/>
        </p:nvPicPr>
        <p:blipFill rotWithShape="1">
          <a:blip r:embed="rId3">
            <a:alphaModFix/>
          </a:blip>
          <a:srcRect/>
          <a:stretch/>
        </p:blipFill>
        <p:spPr>
          <a:xfrm>
            <a:off x="6400800" y="838200"/>
            <a:ext cx="1981200" cy="1208087"/>
          </a:xfrm>
          <a:prstGeom prst="rect">
            <a:avLst/>
          </a:prstGeom>
          <a:noFill/>
          <a:ln>
            <a:noFill/>
          </a:ln>
        </p:spPr>
      </p:pic>
      <p:pic>
        <p:nvPicPr>
          <p:cNvPr id="211" name="Google Shape;211;p25" descr="weatgerflagg"/>
          <p:cNvPicPr preferRelativeResize="0"/>
          <p:nvPr/>
        </p:nvPicPr>
        <p:blipFill rotWithShape="1">
          <a:blip r:embed="rId4">
            <a:alphaModFix/>
          </a:blip>
          <a:srcRect/>
          <a:stretch/>
        </p:blipFill>
        <p:spPr>
          <a:xfrm>
            <a:off x="457200" y="4724400"/>
            <a:ext cx="2209800" cy="1322387"/>
          </a:xfrm>
          <a:prstGeom prst="rect">
            <a:avLst/>
          </a:prstGeom>
          <a:noFill/>
          <a:ln>
            <a:noFill/>
          </a:ln>
        </p:spPr>
      </p:pic>
      <p:pic>
        <p:nvPicPr>
          <p:cNvPr id="212" name="Google Shape;212;p25" descr="map-of-east-west-germany"/>
          <p:cNvPicPr preferRelativeResize="0"/>
          <p:nvPr/>
        </p:nvPicPr>
        <p:blipFill rotWithShape="1">
          <a:blip r:embed="rId5">
            <a:alphaModFix/>
          </a:blip>
          <a:srcRect/>
          <a:stretch/>
        </p:blipFill>
        <p:spPr>
          <a:xfrm>
            <a:off x="3124200" y="2057400"/>
            <a:ext cx="2274887" cy="304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0" end="0"/>
                                            </p:txEl>
                                          </p:spTgt>
                                        </p:tgtEl>
                                        <p:attrNameLst>
                                          <p:attrName>style.visibility</p:attrName>
                                        </p:attrNameLst>
                                      </p:cBhvr>
                                      <p:to>
                                        <p:strVal val="visible"/>
                                      </p:to>
                                    </p:set>
                                    <p:animEffect transition="in" filter="fade">
                                      <p:cBhvr>
                                        <p:cTn id="12" dur="80"/>
                                        <p:tgtEl>
                                          <p:spTgt spid="2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1" end="1"/>
                                            </p:txEl>
                                          </p:spTgt>
                                        </p:tgtEl>
                                        <p:attrNameLst>
                                          <p:attrName>style.visibility</p:attrName>
                                        </p:attrNameLst>
                                      </p:cBhvr>
                                      <p:to>
                                        <p:strVal val="visible"/>
                                      </p:to>
                                    </p:set>
                                    <p:animEffect transition="in" filter="fade">
                                      <p:cBhvr>
                                        <p:cTn id="17" dur="80"/>
                                        <p:tgtEl>
                                          <p:spTgt spid="2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2" end="2"/>
                                            </p:txEl>
                                          </p:spTgt>
                                        </p:tgtEl>
                                        <p:attrNameLst>
                                          <p:attrName>style.visibility</p:attrName>
                                        </p:attrNameLst>
                                      </p:cBhvr>
                                      <p:to>
                                        <p:strVal val="visible"/>
                                      </p:to>
                                    </p:set>
                                    <p:animEffect transition="in" filter="fade">
                                      <p:cBhvr>
                                        <p:cTn id="22" dur="80"/>
                                        <p:tgtEl>
                                          <p:spTgt spid="2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xEl>
                                              <p:pRg st="0" end="0"/>
                                            </p:txEl>
                                          </p:spTgt>
                                        </p:tgtEl>
                                        <p:attrNameLst>
                                          <p:attrName>style.visibility</p:attrName>
                                        </p:attrNameLst>
                                      </p:cBhvr>
                                      <p:to>
                                        <p:strVal val="visible"/>
                                      </p:to>
                                    </p:set>
                                    <p:animEffect transition="in" filter="fade">
                                      <p:cBhvr>
                                        <p:cTn id="27" dur="80"/>
                                        <p:tgtEl>
                                          <p:spTgt spid="20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9">
                                            <p:txEl>
                                              <p:pRg st="1" end="1"/>
                                            </p:txEl>
                                          </p:spTgt>
                                        </p:tgtEl>
                                        <p:attrNameLst>
                                          <p:attrName>style.visibility</p:attrName>
                                        </p:attrNameLst>
                                      </p:cBhvr>
                                      <p:to>
                                        <p:strVal val="visible"/>
                                      </p:to>
                                    </p:set>
                                    <p:animEffect transition="in" filter="fade">
                                      <p:cBhvr>
                                        <p:cTn id="32" dur="80"/>
                                        <p:tgtEl>
                                          <p:spTgt spid="20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
                                        </p:tgtEl>
                                        <p:attrNameLst>
                                          <p:attrName>style.visibility</p:attrName>
                                        </p:attrNameLst>
                                      </p:cBhvr>
                                      <p:to>
                                        <p:strVal val="visible"/>
                                      </p:to>
                                    </p:set>
                                    <p:animEffect transition="in" filter="fade">
                                      <p:cBhvr>
                                        <p:cTn id="37" dur="600"/>
                                        <p:tgtEl>
                                          <p:spTgt spid="2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0"/>
                                        </p:tgtEl>
                                        <p:attrNameLst>
                                          <p:attrName>style.visibility</p:attrName>
                                        </p:attrNameLst>
                                      </p:cBhvr>
                                      <p:to>
                                        <p:strVal val="visible"/>
                                      </p:to>
                                    </p:set>
                                    <p:animEffect transition="in" filter="fade">
                                      <p:cBhvr>
                                        <p:cTn id="42" dur="1000"/>
                                        <p:tgtEl>
                                          <p:spTgt spid="2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2"/>
                                        </p:tgtEl>
                                        <p:attrNameLst>
                                          <p:attrName>style.visibility</p:attrName>
                                        </p:attrNameLst>
                                      </p:cBhvr>
                                      <p:to>
                                        <p:strVal val="visible"/>
                                      </p:to>
                                    </p:set>
                                    <p:animEffect transition="in" filter="fade">
                                      <p:cBhvr>
                                        <p:cTn id="47" dur="123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imes New Roman"/>
              <a:buNone/>
            </a:pPr>
            <a:r>
              <a:rPr lang="en-US" sz="4400" b="1" i="0" u="none">
                <a:solidFill>
                  <a:schemeClr val="lt2"/>
                </a:solidFill>
                <a:latin typeface="Times New Roman"/>
                <a:ea typeface="Times New Roman"/>
                <a:cs typeface="Times New Roman"/>
                <a:sym typeface="Times New Roman"/>
              </a:rPr>
              <a:t>The Berlin Wall</a:t>
            </a:r>
            <a:endParaRPr/>
          </a:p>
        </p:txBody>
      </p:sp>
      <p:sp>
        <p:nvSpPr>
          <p:cNvPr id="218" name="Google Shape;218;p26"/>
          <p:cNvSpPr txBox="1">
            <a:spLocks noGrp="1"/>
          </p:cNvSpPr>
          <p:nvPr>
            <p:ph type="body" idx="1"/>
          </p:nvPr>
        </p:nvSpPr>
        <p:spPr>
          <a:xfrm>
            <a:off x="457200" y="1295400"/>
            <a:ext cx="8305800" cy="2209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440"/>
              <a:buFont typeface="Noto Sans Symbols"/>
              <a:buChar char="■"/>
            </a:pPr>
            <a:r>
              <a:rPr lang="en-US" sz="2400" b="1" i="0" u="sng">
                <a:solidFill>
                  <a:schemeClr val="lt1"/>
                </a:solidFill>
                <a:latin typeface="Times New Roman"/>
                <a:ea typeface="Times New Roman"/>
                <a:cs typeface="Times New Roman"/>
                <a:sym typeface="Times New Roman"/>
              </a:rPr>
              <a:t>The Berlin Wall-</a:t>
            </a:r>
            <a:r>
              <a:rPr lang="en-US" sz="2400" b="0" i="0" u="none">
                <a:solidFill>
                  <a:schemeClr val="lt1"/>
                </a:solidFill>
                <a:latin typeface="Times New Roman"/>
                <a:ea typeface="Times New Roman"/>
                <a:cs typeface="Times New Roman"/>
                <a:sym typeface="Times New Roman"/>
              </a:rPr>
              <a:t> 1961, the East German Government built a huge concrete wall topped with barbed wire. It sealed off East Berlin from West Berlin. Anyone who tried to scale the wall and escape would be shot by East German guards. </a:t>
            </a:r>
            <a:endParaRPr/>
          </a:p>
        </p:txBody>
      </p:sp>
      <p:pic>
        <p:nvPicPr>
          <p:cNvPr id="219" name="Google Shape;219;p26" descr="bwall1"/>
          <p:cNvPicPr preferRelativeResize="0">
            <a:picLocks noGrp="1"/>
          </p:cNvPicPr>
          <p:nvPr>
            <p:ph type="body" idx="1"/>
          </p:nvPr>
        </p:nvPicPr>
        <p:blipFill rotWithShape="1">
          <a:blip r:embed="rId3">
            <a:alphaModFix/>
          </a:blip>
          <a:srcRect/>
          <a:stretch/>
        </p:blipFill>
        <p:spPr>
          <a:xfrm>
            <a:off x="2590800" y="2971800"/>
            <a:ext cx="4267200" cy="31416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xEl>
                                              <p:pRg st="0" end="0"/>
                                            </p:txEl>
                                          </p:spTgt>
                                        </p:tgtEl>
                                        <p:attrNameLst>
                                          <p:attrName>style.visibility</p:attrName>
                                        </p:attrNameLst>
                                      </p:cBhvr>
                                      <p:to>
                                        <p:strVal val="visible"/>
                                      </p:to>
                                    </p:set>
                                    <p:animEffect transition="in" filter="fade">
                                      <p:cBhvr>
                                        <p:cTn id="12" dur="1230"/>
                                        <p:tgtEl>
                                          <p:spTgt spid="2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123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imes New Roman"/>
              <a:buNone/>
            </a:pPr>
            <a:r>
              <a:rPr lang="en-US" sz="4400" b="1" i="0" u="none">
                <a:solidFill>
                  <a:schemeClr val="lt2"/>
                </a:solidFill>
                <a:latin typeface="Times New Roman"/>
                <a:ea typeface="Times New Roman"/>
                <a:cs typeface="Times New Roman"/>
                <a:sym typeface="Times New Roman"/>
              </a:rPr>
              <a:t>The Berlin Wall</a:t>
            </a:r>
            <a:endParaRPr/>
          </a:p>
        </p:txBody>
      </p:sp>
      <p:sp>
        <p:nvSpPr>
          <p:cNvPr id="2" name="Text Placeholder 1"/>
          <p:cNvSpPr>
            <a:spLocks noGrp="1"/>
          </p:cNvSpPr>
          <p:nvPr>
            <p:ph type="body" idx="1"/>
          </p:nvPr>
        </p:nvSpPr>
        <p:spPr/>
        <p:txBody>
          <a:bodyPr/>
          <a:lstStyle/>
          <a:p>
            <a:r>
              <a:rPr lang="en-US" dirty="0">
                <a:hlinkClick r:id="rId3"/>
              </a:rPr>
              <a:t>https://</a:t>
            </a:r>
            <a:r>
              <a:rPr lang="en-US" dirty="0" smtClean="0">
                <a:hlinkClick r:id="rId3"/>
              </a:rPr>
              <a:t>app.discoveryeducation.com/learn/player/d53ad694-6edf-4971-85fb-74f200ef180d</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Times New Roman"/>
              <a:buNone/>
            </a:pPr>
            <a:r>
              <a:rPr lang="en-US" sz="4000" b="1" i="0" u="none">
                <a:solidFill>
                  <a:schemeClr val="lt2"/>
                </a:solidFill>
                <a:latin typeface="Times New Roman"/>
                <a:ea typeface="Times New Roman"/>
                <a:cs typeface="Times New Roman"/>
                <a:sym typeface="Times New Roman"/>
              </a:rPr>
              <a:t>New Alliances and a Peace Keeping Organization</a:t>
            </a:r>
            <a:endParaRPr/>
          </a:p>
        </p:txBody>
      </p:sp>
      <p:sp>
        <p:nvSpPr>
          <p:cNvPr id="231" name="Google Shape;231;p28"/>
          <p:cNvSpPr txBox="1">
            <a:spLocks noGrp="1"/>
          </p:cNvSpPr>
          <p:nvPr>
            <p:ph type="body" idx="1"/>
          </p:nvPr>
        </p:nvSpPr>
        <p:spPr>
          <a:xfrm>
            <a:off x="0" y="1371600"/>
            <a:ext cx="8915400" cy="46069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740"/>
              <a:buFont typeface="Noto Sans Symbols"/>
              <a:buChar char="■"/>
            </a:pPr>
            <a:r>
              <a:rPr lang="en-US" sz="2900" b="1" i="0" u="sng">
                <a:solidFill>
                  <a:schemeClr val="lt1"/>
                </a:solidFill>
                <a:latin typeface="Times New Roman"/>
                <a:ea typeface="Times New Roman"/>
                <a:cs typeface="Times New Roman"/>
                <a:sym typeface="Times New Roman"/>
              </a:rPr>
              <a:t>1948, NATO (North Atlantic Treaty Organization)</a:t>
            </a:r>
            <a:r>
              <a:rPr lang="en-US" sz="2900" b="0" i="0" u="none">
                <a:solidFill>
                  <a:schemeClr val="lt1"/>
                </a:solidFill>
                <a:latin typeface="Times New Roman"/>
                <a:ea typeface="Times New Roman"/>
                <a:cs typeface="Times New Roman"/>
                <a:sym typeface="Times New Roman"/>
              </a:rPr>
              <a:t> - Key goal was to defend Western Europe against any Soviet threat.  10 nations w/ U.S., and Canada  </a:t>
            </a:r>
            <a:endParaRPr/>
          </a:p>
          <a:p>
            <a:pPr marL="342900" lvl="0" indent="-342900" algn="l" rtl="0">
              <a:lnSpc>
                <a:spcPct val="100000"/>
              </a:lnSpc>
              <a:spcBef>
                <a:spcPts val="520"/>
              </a:spcBef>
              <a:spcAft>
                <a:spcPts val="0"/>
              </a:spcAft>
              <a:buSzPts val="1560"/>
              <a:buNone/>
            </a:pPr>
            <a:endParaRPr sz="2600" b="0" i="0" u="none">
              <a:solidFill>
                <a:schemeClr val="lt1"/>
              </a:solidFill>
              <a:latin typeface="Times New Roman"/>
              <a:ea typeface="Times New Roman"/>
              <a:cs typeface="Times New Roman"/>
              <a:sym typeface="Times New Roman"/>
            </a:endParaRPr>
          </a:p>
          <a:p>
            <a:pPr marL="342900" lvl="0" indent="-236220" algn="l" rtl="0">
              <a:lnSpc>
                <a:spcPct val="100000"/>
              </a:lnSpc>
              <a:spcBef>
                <a:spcPts val="560"/>
              </a:spcBef>
              <a:spcAft>
                <a:spcPts val="0"/>
              </a:spcAft>
              <a:buClr>
                <a:schemeClr val="hlink"/>
              </a:buClr>
              <a:buSzPts val="1680"/>
              <a:buFont typeface="Noto Sans Symbols"/>
              <a:buNone/>
            </a:pPr>
            <a:endParaRPr sz="28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SzPts val="1680"/>
              <a:buNone/>
            </a:pPr>
            <a:endParaRPr sz="28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640"/>
              </a:spcBef>
              <a:spcAft>
                <a:spcPts val="0"/>
              </a:spcAft>
              <a:buClr>
                <a:schemeClr val="hlink"/>
              </a:buClr>
              <a:buSzPts val="1680"/>
              <a:buFont typeface="Noto Sans Symbols"/>
              <a:buChar char="■"/>
            </a:pPr>
            <a:r>
              <a:rPr lang="en-US" sz="2800" b="1" i="0" u="sng">
                <a:solidFill>
                  <a:schemeClr val="lt1"/>
                </a:solidFill>
                <a:latin typeface="Times New Roman"/>
                <a:ea typeface="Times New Roman"/>
                <a:cs typeface="Times New Roman"/>
                <a:sym typeface="Times New Roman"/>
              </a:rPr>
              <a:t>Warsaw Pact</a:t>
            </a:r>
            <a:r>
              <a:rPr lang="en-US" sz="2800" b="1" i="0" u="none">
                <a:solidFill>
                  <a:schemeClr val="lt1"/>
                </a:solidFill>
                <a:latin typeface="Times New Roman"/>
                <a:ea typeface="Times New Roman"/>
                <a:cs typeface="Times New Roman"/>
                <a:sym typeface="Times New Roman"/>
              </a:rPr>
              <a:t> – </a:t>
            </a:r>
            <a:r>
              <a:rPr lang="en-US" sz="2800" b="0" i="0" u="none">
                <a:solidFill>
                  <a:schemeClr val="lt1"/>
                </a:solidFill>
                <a:latin typeface="Times New Roman"/>
                <a:ea typeface="Times New Roman"/>
                <a:cs typeface="Times New Roman"/>
                <a:sym typeface="Times New Roman"/>
              </a:rPr>
              <a:t>Soviet Union creates this in response, Czechoslovakia, Hungary, Romania, East Germany, Poland, Bulgaria and Albania.</a:t>
            </a:r>
            <a:r>
              <a:rPr lang="en-US" sz="3200" b="1" i="0" u="none">
                <a:solidFill>
                  <a:schemeClr val="lt1"/>
                </a:solidFill>
                <a:latin typeface="Times New Roman"/>
                <a:ea typeface="Times New Roman"/>
                <a:cs typeface="Times New Roman"/>
                <a:sym typeface="Times New Roman"/>
              </a:rPr>
              <a:t> </a:t>
            </a:r>
            <a:endParaRPr sz="3200" b="1" i="0" u="sng">
              <a:solidFill>
                <a:schemeClr val="lt1"/>
              </a:solidFill>
              <a:latin typeface="Times New Roman"/>
              <a:ea typeface="Times New Roman"/>
              <a:cs typeface="Times New Roman"/>
              <a:sym typeface="Times New Roman"/>
            </a:endParaRPr>
          </a:p>
          <a:p>
            <a:pPr marL="342900" lvl="0" indent="-220980" algn="l" rtl="0">
              <a:spcBef>
                <a:spcPts val="640"/>
              </a:spcBef>
              <a:spcAft>
                <a:spcPts val="0"/>
              </a:spcAft>
              <a:buSzPts val="1920"/>
              <a:buNone/>
            </a:pPr>
            <a:endParaRPr sz="3200" b="1" i="0" u="sng">
              <a:solidFill>
                <a:schemeClr val="lt1"/>
              </a:solidFill>
              <a:latin typeface="Times New Roman"/>
              <a:ea typeface="Times New Roman"/>
              <a:cs typeface="Times New Roman"/>
              <a:sym typeface="Times New Roman"/>
            </a:endParaRPr>
          </a:p>
        </p:txBody>
      </p:sp>
      <p:pic>
        <p:nvPicPr>
          <p:cNvPr id="232" name="Google Shape;232;p28" descr="natoflags"/>
          <p:cNvPicPr preferRelativeResize="0">
            <a:picLocks noGrp="1"/>
          </p:cNvPicPr>
          <p:nvPr>
            <p:ph type="body" idx="1"/>
          </p:nvPr>
        </p:nvPicPr>
        <p:blipFill rotWithShape="1">
          <a:blip r:embed="rId3">
            <a:alphaModFix/>
          </a:blip>
          <a:srcRect/>
          <a:stretch/>
        </p:blipFill>
        <p:spPr>
          <a:xfrm>
            <a:off x="3733800" y="2895600"/>
            <a:ext cx="1714500" cy="1282700"/>
          </a:xfrm>
          <a:prstGeom prst="rect">
            <a:avLst/>
          </a:prstGeom>
          <a:noFill/>
          <a:ln>
            <a:noFill/>
          </a:ln>
        </p:spPr>
      </p:pic>
      <p:sp>
        <p:nvSpPr>
          <p:cNvPr id="233" name="Google Shape;233;p28"/>
          <p:cNvSpPr txBox="1">
            <a:spLocks noGrp="1"/>
          </p:cNvSpPr>
          <p:nvPr>
            <p:ph type="body" idx="2"/>
          </p:nvPr>
        </p:nvSpPr>
        <p:spPr>
          <a:xfrm>
            <a:off x="4648200" y="3941762"/>
            <a:ext cx="4038600" cy="2189162"/>
          </a:xfrm>
          <a:prstGeom prst="rect">
            <a:avLst/>
          </a:prstGeom>
          <a:noFill/>
          <a:ln>
            <a:noFill/>
          </a:ln>
        </p:spPr>
        <p:txBody>
          <a:bodyPr spcFirstLastPara="1" wrap="square" lIns="91425" tIns="45700" rIns="91425" bIns="45700" anchor="t" anchorCtr="0">
            <a:noAutofit/>
          </a:bodyPr>
          <a:lstStyle/>
          <a:p>
            <a:pPr marL="342900" marR="0" lvl="0" indent="-220980" algn="l" rtl="0">
              <a:spcBef>
                <a:spcPts val="0"/>
              </a:spcBef>
              <a:spcAft>
                <a:spcPts val="0"/>
              </a:spcAft>
              <a:buClr>
                <a:schemeClr val="hlink"/>
              </a:buClr>
              <a:buSzPts val="1920"/>
              <a:buFont typeface="Noto Sans Symbols"/>
              <a:buNone/>
            </a:pPr>
            <a:endParaRPr sz="32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0" end="0"/>
                                            </p:txEl>
                                          </p:spTgt>
                                        </p:tgtEl>
                                        <p:attrNameLst>
                                          <p:attrName>style.visibility</p:attrName>
                                        </p:attrNameLst>
                                      </p:cBhvr>
                                      <p:to>
                                        <p:strVal val="visible"/>
                                      </p:to>
                                    </p:set>
                                    <p:animEffect transition="in" filter="fade">
                                      <p:cBhvr>
                                        <p:cTn id="12" dur="455"/>
                                        <p:tgtEl>
                                          <p:spTgt spid="2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1" end="1"/>
                                            </p:txEl>
                                          </p:spTgt>
                                        </p:tgtEl>
                                        <p:attrNameLst>
                                          <p:attrName>style.visibility</p:attrName>
                                        </p:attrNameLst>
                                      </p:cBhvr>
                                      <p:to>
                                        <p:strVal val="visible"/>
                                      </p:to>
                                    </p:set>
                                    <p:animEffect transition="in" filter="fade">
                                      <p:cBhvr>
                                        <p:cTn id="17" dur="455"/>
                                        <p:tgtEl>
                                          <p:spTgt spid="2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
                                            <p:txEl>
                                              <p:pRg st="2" end="2"/>
                                            </p:txEl>
                                          </p:spTgt>
                                        </p:tgtEl>
                                        <p:attrNameLst>
                                          <p:attrName>style.visibility</p:attrName>
                                        </p:attrNameLst>
                                      </p:cBhvr>
                                      <p:to>
                                        <p:strVal val="visible"/>
                                      </p:to>
                                    </p:set>
                                    <p:animEffect transition="in" filter="fade">
                                      <p:cBhvr>
                                        <p:cTn id="22" dur="455"/>
                                        <p:tgtEl>
                                          <p:spTgt spid="2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
                                            <p:txEl>
                                              <p:pRg st="3" end="3"/>
                                            </p:txEl>
                                          </p:spTgt>
                                        </p:tgtEl>
                                        <p:attrNameLst>
                                          <p:attrName>style.visibility</p:attrName>
                                        </p:attrNameLst>
                                      </p:cBhvr>
                                      <p:to>
                                        <p:strVal val="visible"/>
                                      </p:to>
                                    </p:set>
                                    <p:animEffect transition="in" filter="fade">
                                      <p:cBhvr>
                                        <p:cTn id="27" dur="455"/>
                                        <p:tgtEl>
                                          <p:spTgt spid="2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1">
                                            <p:txEl>
                                              <p:pRg st="4" end="4"/>
                                            </p:txEl>
                                          </p:spTgt>
                                        </p:tgtEl>
                                        <p:attrNameLst>
                                          <p:attrName>style.visibility</p:attrName>
                                        </p:attrNameLst>
                                      </p:cBhvr>
                                      <p:to>
                                        <p:strVal val="visible"/>
                                      </p:to>
                                    </p:set>
                                    <p:animEffect transition="in" filter="fade">
                                      <p:cBhvr>
                                        <p:cTn id="32" dur="455"/>
                                        <p:tgtEl>
                                          <p:spTgt spid="2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1">
                                            <p:txEl>
                                              <p:pRg st="5" end="5"/>
                                            </p:txEl>
                                          </p:spTgt>
                                        </p:tgtEl>
                                        <p:attrNameLst>
                                          <p:attrName>style.visibility</p:attrName>
                                        </p:attrNameLst>
                                      </p:cBhvr>
                                      <p:to>
                                        <p:strVal val="visible"/>
                                      </p:to>
                                    </p:set>
                                    <p:animEffect transition="in" filter="fade">
                                      <p:cBhvr>
                                        <p:cTn id="37" dur="455"/>
                                        <p:tgtEl>
                                          <p:spTgt spid="2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fade">
                                      <p:cBhvr>
                                        <p:cTn id="42"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ctrTitle"/>
          </p:nvPr>
        </p:nvSpPr>
        <p:spPr>
          <a:xfrm>
            <a:off x="22225" y="-304800"/>
            <a:ext cx="2644775" cy="609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5400"/>
              <a:buFont typeface="Times New Roman"/>
              <a:buNone/>
            </a:pPr>
            <a:endParaRPr/>
          </a:p>
        </p:txBody>
      </p:sp>
      <p:sp>
        <p:nvSpPr>
          <p:cNvPr id="239" name="Google Shape;239;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920"/>
              <a:buFont typeface="Noto Sans Symbols"/>
              <a:buNone/>
            </a:pPr>
            <a:endParaRPr/>
          </a:p>
        </p:txBody>
      </p:sp>
      <p:pic>
        <p:nvPicPr>
          <p:cNvPr id="240" name="Google Shape;240;p29"/>
          <p:cNvPicPr preferRelativeResize="0"/>
          <p:nvPr/>
        </p:nvPicPr>
        <p:blipFill rotWithShape="1">
          <a:blip r:embed="rId3">
            <a:alphaModFix/>
          </a:blip>
          <a:srcRect/>
          <a:stretch/>
        </p:blipFill>
        <p:spPr>
          <a:xfrm>
            <a:off x="1078137" y="-4762"/>
            <a:ext cx="6545262" cy="68675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imes New Roman"/>
              <a:buNone/>
            </a:pPr>
            <a:r>
              <a:rPr lang="en-US" sz="4400" b="1" i="0" u="none">
                <a:solidFill>
                  <a:schemeClr val="lt2"/>
                </a:solidFill>
                <a:latin typeface="Times New Roman"/>
                <a:ea typeface="Times New Roman"/>
                <a:cs typeface="Times New Roman"/>
                <a:sym typeface="Times New Roman"/>
              </a:rPr>
              <a:t>United Nations</a:t>
            </a:r>
            <a:endParaRPr/>
          </a:p>
        </p:txBody>
      </p:sp>
      <p:sp>
        <p:nvSpPr>
          <p:cNvPr id="246" name="Google Shape;246;p3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1920"/>
              <a:buFont typeface="Noto Sans Symbols"/>
              <a:buChar char="■"/>
            </a:pPr>
            <a:r>
              <a:rPr lang="en-US" sz="3200" b="0" i="0" u="none">
                <a:solidFill>
                  <a:schemeClr val="lt1"/>
                </a:solidFill>
                <a:latin typeface="Times New Roman"/>
                <a:ea typeface="Times New Roman"/>
                <a:cs typeface="Times New Roman"/>
                <a:sym typeface="Times New Roman"/>
              </a:rPr>
              <a:t>June 1945, 50 nations join this peacekeeping organization, based in New York.</a:t>
            </a:r>
            <a:endParaRPr/>
          </a:p>
          <a:p>
            <a:pPr marL="342900" lvl="0" indent="-342900" algn="l" rtl="0">
              <a:lnSpc>
                <a:spcPct val="90000"/>
              </a:lnSpc>
              <a:spcBef>
                <a:spcPts val="640"/>
              </a:spcBef>
              <a:spcAft>
                <a:spcPts val="0"/>
              </a:spcAft>
              <a:buClr>
                <a:schemeClr val="hlink"/>
              </a:buClr>
              <a:buSzPts val="1920"/>
              <a:buFont typeface="Noto Sans Symbols"/>
              <a:buChar char="■"/>
            </a:pPr>
            <a:r>
              <a:rPr lang="en-US" sz="3200" b="0" i="0" u="none">
                <a:solidFill>
                  <a:schemeClr val="lt1"/>
                </a:solidFill>
                <a:latin typeface="Times New Roman"/>
                <a:ea typeface="Times New Roman"/>
                <a:cs typeface="Times New Roman"/>
                <a:sym typeface="Times New Roman"/>
              </a:rPr>
              <a:t>Made up of a:</a:t>
            </a:r>
            <a:endParaRPr/>
          </a:p>
          <a:p>
            <a:pPr marL="342900" lvl="0" indent="-342900" algn="l" rtl="0">
              <a:lnSpc>
                <a:spcPct val="90000"/>
              </a:lnSpc>
              <a:spcBef>
                <a:spcPts val="640"/>
              </a:spcBef>
              <a:spcAft>
                <a:spcPts val="0"/>
              </a:spcAft>
              <a:buSzPts val="1920"/>
              <a:buNone/>
            </a:pPr>
            <a:r>
              <a:rPr lang="en-US" sz="3200" b="0" i="0" u="none">
                <a:solidFill>
                  <a:schemeClr val="lt1"/>
                </a:solidFill>
                <a:latin typeface="Times New Roman"/>
                <a:ea typeface="Times New Roman"/>
                <a:cs typeface="Times New Roman"/>
                <a:sym typeface="Times New Roman"/>
              </a:rPr>
              <a:t>		</a:t>
            </a:r>
            <a:r>
              <a:rPr lang="en-US" sz="3200" b="0" i="0" u="sng">
                <a:solidFill>
                  <a:schemeClr val="lt1"/>
                </a:solidFill>
                <a:latin typeface="Times New Roman"/>
                <a:ea typeface="Times New Roman"/>
                <a:cs typeface="Times New Roman"/>
                <a:sym typeface="Times New Roman"/>
              </a:rPr>
              <a:t>Security Council</a:t>
            </a:r>
            <a:r>
              <a:rPr lang="en-US" sz="3200" b="0" i="0" u="none">
                <a:solidFill>
                  <a:schemeClr val="lt1"/>
                </a:solidFill>
                <a:latin typeface="Times New Roman"/>
                <a:ea typeface="Times New Roman"/>
                <a:cs typeface="Times New Roman"/>
                <a:sym typeface="Times New Roman"/>
              </a:rPr>
              <a:t> – responsible for 	deterring aggression.</a:t>
            </a:r>
            <a:endParaRPr/>
          </a:p>
          <a:p>
            <a:pPr marL="342900" lvl="0" indent="-342900" algn="l" rtl="0">
              <a:lnSpc>
                <a:spcPct val="90000"/>
              </a:lnSpc>
              <a:spcBef>
                <a:spcPts val="640"/>
              </a:spcBef>
              <a:spcAft>
                <a:spcPts val="0"/>
              </a:spcAft>
              <a:buSzPts val="1920"/>
              <a:buNone/>
            </a:pPr>
            <a:r>
              <a:rPr lang="en-US" sz="3200" b="0" i="0" u="none">
                <a:solidFill>
                  <a:schemeClr val="lt1"/>
                </a:solidFill>
                <a:latin typeface="Times New Roman"/>
                <a:ea typeface="Times New Roman"/>
                <a:cs typeface="Times New Roman"/>
                <a:sym typeface="Times New Roman"/>
              </a:rPr>
              <a:t>		</a:t>
            </a:r>
            <a:r>
              <a:rPr lang="en-US" sz="3200" b="0" i="0" u="sng">
                <a:solidFill>
                  <a:schemeClr val="lt1"/>
                </a:solidFill>
                <a:latin typeface="Times New Roman"/>
                <a:ea typeface="Times New Roman"/>
                <a:cs typeface="Times New Roman"/>
                <a:sym typeface="Times New Roman"/>
              </a:rPr>
              <a:t>General Assembly</a:t>
            </a:r>
            <a:r>
              <a:rPr lang="en-US" sz="3200" b="0" i="0" u="none">
                <a:solidFill>
                  <a:schemeClr val="lt1"/>
                </a:solidFill>
                <a:latin typeface="Times New Roman"/>
                <a:ea typeface="Times New Roman"/>
                <a:cs typeface="Times New Roman"/>
                <a:sym typeface="Times New Roman"/>
              </a:rPr>
              <a:t> – every country 1 vote.</a:t>
            </a:r>
            <a:endParaRPr/>
          </a:p>
          <a:p>
            <a:pPr marL="342900" lvl="0" indent="-342900" algn="l" rtl="0">
              <a:lnSpc>
                <a:spcPct val="90000"/>
              </a:lnSpc>
              <a:spcBef>
                <a:spcPts val="640"/>
              </a:spcBef>
              <a:spcAft>
                <a:spcPts val="0"/>
              </a:spcAft>
              <a:buSzPts val="1920"/>
              <a:buNone/>
            </a:pPr>
            <a:r>
              <a:rPr lang="en-US" sz="3200" b="0" i="0" u="none">
                <a:solidFill>
                  <a:schemeClr val="lt1"/>
                </a:solidFill>
                <a:latin typeface="Times New Roman"/>
                <a:ea typeface="Times New Roman"/>
                <a:cs typeface="Times New Roman"/>
                <a:sym typeface="Times New Roman"/>
              </a:rPr>
              <a:t>		</a:t>
            </a:r>
            <a:r>
              <a:rPr lang="en-US" sz="3200" b="0" i="0" u="sng">
                <a:solidFill>
                  <a:schemeClr val="lt1"/>
                </a:solidFill>
                <a:latin typeface="Times New Roman"/>
                <a:ea typeface="Times New Roman"/>
                <a:cs typeface="Times New Roman"/>
                <a:sym typeface="Times New Roman"/>
              </a:rPr>
              <a:t>Economic and Social Council</a:t>
            </a:r>
            <a:r>
              <a:rPr lang="en-US" sz="3200" b="0" i="0" u="none">
                <a:solidFill>
                  <a:schemeClr val="lt1"/>
                </a:solidFill>
                <a:latin typeface="Times New Roman"/>
                <a:ea typeface="Times New Roman"/>
                <a:cs typeface="Times New Roman"/>
                <a:sym typeface="Times New Roman"/>
              </a:rPr>
              <a:t> – promotes 	economic and social development, world 	health and education. </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Times New Roman"/>
              <a:buNone/>
            </a:pPr>
            <a:r>
              <a:rPr lang="en-US" sz="4000" b="1" i="0" u="none">
                <a:solidFill>
                  <a:schemeClr val="lt2"/>
                </a:solidFill>
                <a:latin typeface="Times New Roman"/>
                <a:ea typeface="Times New Roman"/>
                <a:cs typeface="Times New Roman"/>
                <a:sym typeface="Times New Roman"/>
              </a:rPr>
              <a:t>Other Events</a:t>
            </a:r>
            <a:br>
              <a:rPr lang="en-US" sz="4000" b="1" i="0" u="none">
                <a:solidFill>
                  <a:schemeClr val="lt2"/>
                </a:solidFill>
                <a:latin typeface="Times New Roman"/>
                <a:ea typeface="Times New Roman"/>
                <a:cs typeface="Times New Roman"/>
                <a:sym typeface="Times New Roman"/>
              </a:rPr>
            </a:br>
            <a:endParaRPr/>
          </a:p>
        </p:txBody>
      </p:sp>
      <p:sp>
        <p:nvSpPr>
          <p:cNvPr id="252" name="Google Shape;252;p31"/>
          <p:cNvSpPr txBox="1">
            <a:spLocks noGrp="1"/>
          </p:cNvSpPr>
          <p:nvPr>
            <p:ph type="body" idx="1"/>
          </p:nvPr>
        </p:nvSpPr>
        <p:spPr>
          <a:xfrm>
            <a:off x="228600" y="914400"/>
            <a:ext cx="8763000" cy="5943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680"/>
              <a:buFont typeface="Noto Sans Symbols"/>
              <a:buChar char="■"/>
            </a:pPr>
            <a:r>
              <a:rPr lang="en-US" sz="2800" b="0" i="0" u="none">
                <a:solidFill>
                  <a:schemeClr val="lt1"/>
                </a:solidFill>
                <a:latin typeface="Times New Roman"/>
                <a:ea typeface="Times New Roman"/>
                <a:cs typeface="Times New Roman"/>
                <a:sym typeface="Times New Roman"/>
              </a:rPr>
              <a:t>Sept. 1949 - US learns Soviet Union has tested an Atomic bomb.</a:t>
            </a:r>
            <a:endParaRPr/>
          </a:p>
          <a:p>
            <a:pPr marL="342900" lvl="0" indent="-236220" algn="l" rtl="0">
              <a:lnSpc>
                <a:spcPct val="100000"/>
              </a:lnSpc>
              <a:spcBef>
                <a:spcPts val="560"/>
              </a:spcBef>
              <a:spcAft>
                <a:spcPts val="0"/>
              </a:spcAft>
              <a:buClr>
                <a:schemeClr val="hlink"/>
              </a:buClr>
              <a:buSzPts val="1680"/>
              <a:buFont typeface="Noto Sans Symbols"/>
              <a:buNone/>
            </a:pPr>
            <a:endParaRPr sz="28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hlink"/>
              </a:buClr>
              <a:buSzPts val="1680"/>
              <a:buFont typeface="Noto Sans Symbols"/>
              <a:buChar char="■"/>
            </a:pPr>
            <a:r>
              <a:rPr lang="en-US" sz="2800" b="0" i="0" u="none">
                <a:solidFill>
                  <a:schemeClr val="lt1"/>
                </a:solidFill>
                <a:latin typeface="Times New Roman"/>
                <a:ea typeface="Times New Roman"/>
                <a:cs typeface="Times New Roman"/>
                <a:sym typeface="Times New Roman"/>
              </a:rPr>
              <a:t>Chinese Civil War:</a:t>
            </a:r>
            <a:endParaRPr/>
          </a:p>
          <a:p>
            <a:pPr marL="342900" lvl="0" indent="-342900" algn="l" rtl="0">
              <a:lnSpc>
                <a:spcPct val="100000"/>
              </a:lnSpc>
              <a:spcBef>
                <a:spcPts val="560"/>
              </a:spcBef>
              <a:spcAft>
                <a:spcPts val="0"/>
              </a:spcAft>
              <a:buSzPts val="1680"/>
              <a:buNone/>
            </a:pPr>
            <a:r>
              <a:rPr lang="en-US" sz="2800" b="0" i="0" u="none">
                <a:solidFill>
                  <a:schemeClr val="lt1"/>
                </a:solidFill>
                <a:latin typeface="Times New Roman"/>
                <a:ea typeface="Times New Roman"/>
                <a:cs typeface="Times New Roman"/>
                <a:sym typeface="Times New Roman"/>
              </a:rPr>
              <a:t>  		Democrats – Led by Chiang Kai-Shek.</a:t>
            </a:r>
            <a:endParaRPr/>
          </a:p>
          <a:p>
            <a:pPr marL="342900" lvl="0" indent="-342900" algn="l" rtl="0">
              <a:lnSpc>
                <a:spcPct val="100000"/>
              </a:lnSpc>
              <a:spcBef>
                <a:spcPts val="560"/>
              </a:spcBef>
              <a:spcAft>
                <a:spcPts val="0"/>
              </a:spcAft>
              <a:buSzPts val="1680"/>
              <a:buNone/>
            </a:pPr>
            <a:r>
              <a:rPr lang="en-US" sz="2800" b="0" i="0" u="none">
                <a:solidFill>
                  <a:schemeClr val="lt1"/>
                </a:solidFill>
                <a:latin typeface="Times New Roman"/>
                <a:ea typeface="Times New Roman"/>
                <a:cs typeface="Times New Roman"/>
                <a:sym typeface="Times New Roman"/>
              </a:rPr>
              <a:t>					Vs.</a:t>
            </a:r>
            <a:endParaRPr/>
          </a:p>
          <a:p>
            <a:pPr marL="342900" lvl="0" indent="-342900" algn="l" rtl="0">
              <a:lnSpc>
                <a:spcPct val="100000"/>
              </a:lnSpc>
              <a:spcBef>
                <a:spcPts val="560"/>
              </a:spcBef>
              <a:spcAft>
                <a:spcPts val="0"/>
              </a:spcAft>
              <a:buSzPts val="1680"/>
              <a:buNone/>
            </a:pPr>
            <a:r>
              <a:rPr lang="en-US" sz="2800" b="0" i="0" u="none">
                <a:solidFill>
                  <a:schemeClr val="lt1"/>
                </a:solidFill>
                <a:latin typeface="Times New Roman"/>
                <a:ea typeface="Times New Roman"/>
                <a:cs typeface="Times New Roman"/>
                <a:sym typeface="Times New Roman"/>
              </a:rPr>
              <a:t> 		Communists – Led by Mao Zedong</a:t>
            </a:r>
            <a:endParaRPr/>
          </a:p>
          <a:p>
            <a:pPr marL="342900" lvl="0" indent="-342900" algn="l" rtl="0">
              <a:lnSpc>
                <a:spcPct val="100000"/>
              </a:lnSpc>
              <a:spcBef>
                <a:spcPts val="480"/>
              </a:spcBef>
              <a:spcAft>
                <a:spcPts val="0"/>
              </a:spcAft>
              <a:buSzPts val="1440"/>
              <a:buNone/>
            </a:pPr>
            <a:endParaRPr sz="2400" b="0" i="0" u="none">
              <a:solidFill>
                <a:schemeClr val="lt1"/>
              </a:solidFill>
              <a:latin typeface="Times New Roman"/>
              <a:ea typeface="Times New Roman"/>
              <a:cs typeface="Times New Roman"/>
              <a:sym typeface="Times New Roman"/>
            </a:endParaRPr>
          </a:p>
          <a:p>
            <a:pPr marL="342900" lvl="0" indent="-251459" algn="l" rtl="0">
              <a:lnSpc>
                <a:spcPct val="100000"/>
              </a:lnSpc>
              <a:spcBef>
                <a:spcPts val="480"/>
              </a:spcBef>
              <a:spcAft>
                <a:spcPts val="0"/>
              </a:spcAft>
              <a:buClr>
                <a:schemeClr val="hlink"/>
              </a:buClr>
              <a:buSzPts val="1440"/>
              <a:buFont typeface="Noto Sans Symbols"/>
              <a:buNone/>
            </a:pPr>
            <a:endParaRPr sz="24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hlink"/>
              </a:buClr>
              <a:buSzPts val="1680"/>
              <a:buFont typeface="Noto Sans Symbols"/>
              <a:buChar char="■"/>
            </a:pPr>
            <a:r>
              <a:rPr lang="en-US" sz="2800" b="0" i="0" u="none">
                <a:solidFill>
                  <a:schemeClr val="lt1"/>
                </a:solidFill>
                <a:latin typeface="Times New Roman"/>
                <a:ea typeface="Times New Roman"/>
                <a:cs typeface="Times New Roman"/>
                <a:sym typeface="Times New Roman"/>
              </a:rPr>
              <a:t>1949 - Communists win control of China, set up the People's Republic of China.</a:t>
            </a:r>
            <a:endParaRPr/>
          </a:p>
        </p:txBody>
      </p:sp>
      <p:pic>
        <p:nvPicPr>
          <p:cNvPr id="253" name="Google Shape;253;p31" descr="Mao1949"/>
          <p:cNvPicPr preferRelativeResize="0">
            <a:picLocks noGrp="1"/>
          </p:cNvPicPr>
          <p:nvPr>
            <p:ph type="body" idx="1"/>
          </p:nvPr>
        </p:nvPicPr>
        <p:blipFill rotWithShape="1">
          <a:blip r:embed="rId3">
            <a:alphaModFix/>
          </a:blip>
          <a:srcRect/>
          <a:stretch/>
        </p:blipFill>
        <p:spPr>
          <a:xfrm>
            <a:off x="7010400" y="2057400"/>
            <a:ext cx="1890712" cy="281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xEl>
                                              <p:pRg st="0" end="0"/>
                                            </p:txEl>
                                          </p:spTgt>
                                        </p:tgtEl>
                                        <p:attrNameLst>
                                          <p:attrName>style.visibility</p:attrName>
                                        </p:attrNameLst>
                                      </p:cBhvr>
                                      <p:to>
                                        <p:strVal val="visible"/>
                                      </p:to>
                                    </p:set>
                                    <p:animEffect transition="in" filter="fade">
                                      <p:cBhvr>
                                        <p:cTn id="12" dur="500"/>
                                        <p:tgtEl>
                                          <p:spTgt spid="2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xEl>
                                              <p:pRg st="1" end="1"/>
                                            </p:txEl>
                                          </p:spTgt>
                                        </p:tgtEl>
                                        <p:attrNameLst>
                                          <p:attrName>style.visibility</p:attrName>
                                        </p:attrNameLst>
                                      </p:cBhvr>
                                      <p:to>
                                        <p:strVal val="visible"/>
                                      </p:to>
                                    </p:set>
                                    <p:animEffect transition="in" filter="fade">
                                      <p:cBhvr>
                                        <p:cTn id="17" dur="500"/>
                                        <p:tgtEl>
                                          <p:spTgt spid="2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2">
                                            <p:txEl>
                                              <p:pRg st="2" end="2"/>
                                            </p:txEl>
                                          </p:spTgt>
                                        </p:tgtEl>
                                        <p:attrNameLst>
                                          <p:attrName>style.visibility</p:attrName>
                                        </p:attrNameLst>
                                      </p:cBhvr>
                                      <p:to>
                                        <p:strVal val="visible"/>
                                      </p:to>
                                    </p:set>
                                    <p:animEffect transition="in" filter="fade">
                                      <p:cBhvr>
                                        <p:cTn id="22" dur="500"/>
                                        <p:tgtEl>
                                          <p:spTgt spid="2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2">
                                            <p:txEl>
                                              <p:pRg st="3" end="3"/>
                                            </p:txEl>
                                          </p:spTgt>
                                        </p:tgtEl>
                                        <p:attrNameLst>
                                          <p:attrName>style.visibility</p:attrName>
                                        </p:attrNameLst>
                                      </p:cBhvr>
                                      <p:to>
                                        <p:strVal val="visible"/>
                                      </p:to>
                                    </p:set>
                                    <p:animEffect transition="in" filter="fade">
                                      <p:cBhvr>
                                        <p:cTn id="27" dur="500"/>
                                        <p:tgtEl>
                                          <p:spTgt spid="2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2">
                                            <p:txEl>
                                              <p:pRg st="4" end="4"/>
                                            </p:txEl>
                                          </p:spTgt>
                                        </p:tgtEl>
                                        <p:attrNameLst>
                                          <p:attrName>style.visibility</p:attrName>
                                        </p:attrNameLst>
                                      </p:cBhvr>
                                      <p:to>
                                        <p:strVal val="visible"/>
                                      </p:to>
                                    </p:set>
                                    <p:animEffect transition="in" filter="fade">
                                      <p:cBhvr>
                                        <p:cTn id="32" dur="500"/>
                                        <p:tgtEl>
                                          <p:spTgt spid="25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2">
                                            <p:txEl>
                                              <p:pRg st="5" end="5"/>
                                            </p:txEl>
                                          </p:spTgt>
                                        </p:tgtEl>
                                        <p:attrNameLst>
                                          <p:attrName>style.visibility</p:attrName>
                                        </p:attrNameLst>
                                      </p:cBhvr>
                                      <p:to>
                                        <p:strVal val="visible"/>
                                      </p:to>
                                    </p:set>
                                    <p:animEffect transition="in" filter="fade">
                                      <p:cBhvr>
                                        <p:cTn id="37" dur="500"/>
                                        <p:tgtEl>
                                          <p:spTgt spid="25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2">
                                            <p:txEl>
                                              <p:pRg st="6" end="6"/>
                                            </p:txEl>
                                          </p:spTgt>
                                        </p:tgtEl>
                                        <p:attrNameLst>
                                          <p:attrName>style.visibility</p:attrName>
                                        </p:attrNameLst>
                                      </p:cBhvr>
                                      <p:to>
                                        <p:strVal val="visible"/>
                                      </p:to>
                                    </p:set>
                                    <p:animEffect transition="in" filter="fade">
                                      <p:cBhvr>
                                        <p:cTn id="42" dur="500"/>
                                        <p:tgtEl>
                                          <p:spTgt spid="25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2">
                                            <p:txEl>
                                              <p:pRg st="7" end="7"/>
                                            </p:txEl>
                                          </p:spTgt>
                                        </p:tgtEl>
                                        <p:attrNameLst>
                                          <p:attrName>style.visibility</p:attrName>
                                        </p:attrNameLst>
                                      </p:cBhvr>
                                      <p:to>
                                        <p:strVal val="visible"/>
                                      </p:to>
                                    </p:set>
                                    <p:animEffect transition="in" filter="fade">
                                      <p:cBhvr>
                                        <p:cTn id="47" dur="500"/>
                                        <p:tgtEl>
                                          <p:spTgt spid="25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2">
                                            <p:txEl>
                                              <p:pRg st="8" end="8"/>
                                            </p:txEl>
                                          </p:spTgt>
                                        </p:tgtEl>
                                        <p:attrNameLst>
                                          <p:attrName>style.visibility</p:attrName>
                                        </p:attrNameLst>
                                      </p:cBhvr>
                                      <p:to>
                                        <p:strVal val="visible"/>
                                      </p:to>
                                    </p:set>
                                    <p:animEffect transition="in" filter="fade">
                                      <p:cBhvr>
                                        <p:cTn id="52" dur="500"/>
                                        <p:tgtEl>
                                          <p:spTgt spid="25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3"/>
                                        </p:tgtEl>
                                        <p:attrNameLst>
                                          <p:attrName>style.visibility</p:attrName>
                                        </p:attrNameLst>
                                      </p:cBhvr>
                                      <p:to>
                                        <p:strVal val="visible"/>
                                      </p:to>
                                    </p:set>
                                    <p:animEffect transition="in" filter="fade">
                                      <p:cBhvr>
                                        <p:cTn id="57" dur="123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imes New Roman"/>
              <a:buNone/>
            </a:pPr>
            <a:r>
              <a:rPr lang="en-US" sz="4400" b="1" i="0" u="none">
                <a:solidFill>
                  <a:schemeClr val="lt2"/>
                </a:solidFill>
                <a:latin typeface="Times New Roman"/>
                <a:ea typeface="Times New Roman"/>
                <a:cs typeface="Times New Roman"/>
                <a:sym typeface="Times New Roman"/>
              </a:rPr>
              <a:t>Causes</a:t>
            </a:r>
            <a:endParaRPr/>
          </a:p>
        </p:txBody>
      </p:sp>
      <p:sp>
        <p:nvSpPr>
          <p:cNvPr id="154" name="Google Shape;154;p17"/>
          <p:cNvSpPr txBox="1">
            <a:spLocks noGrp="1"/>
          </p:cNvSpPr>
          <p:nvPr>
            <p:ph type="body" idx="1"/>
          </p:nvPr>
        </p:nvSpPr>
        <p:spPr>
          <a:xfrm>
            <a:off x="457200" y="914400"/>
            <a:ext cx="8229600" cy="5715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920"/>
              <a:buFont typeface="Noto Sans Symbols"/>
              <a:buChar char="■"/>
            </a:pPr>
            <a:r>
              <a:rPr lang="en-US" sz="3200" b="0" i="0" u="none">
                <a:solidFill>
                  <a:schemeClr val="lt1"/>
                </a:solidFill>
                <a:latin typeface="Times New Roman"/>
                <a:ea typeface="Times New Roman"/>
                <a:cs typeface="Times New Roman"/>
                <a:sym typeface="Times New Roman"/>
              </a:rPr>
              <a:t>From allies to enemies, fought common enemies during the war.</a:t>
            </a:r>
            <a:endParaRPr/>
          </a:p>
          <a:p>
            <a:pPr marL="342900" lvl="0" indent="-342900" algn="l" rtl="0">
              <a:lnSpc>
                <a:spcPct val="100000"/>
              </a:lnSpc>
              <a:spcBef>
                <a:spcPts val="640"/>
              </a:spcBef>
              <a:spcAft>
                <a:spcPts val="0"/>
              </a:spcAft>
              <a:buClr>
                <a:schemeClr val="hlink"/>
              </a:buClr>
              <a:buSzPts val="1920"/>
              <a:buFont typeface="Noto Sans Symbols"/>
              <a:buChar char="■"/>
            </a:pPr>
            <a:r>
              <a:rPr lang="en-US" sz="3200" b="0" i="0" u="none">
                <a:solidFill>
                  <a:schemeClr val="lt1"/>
                </a:solidFill>
                <a:latin typeface="Times New Roman"/>
                <a:ea typeface="Times New Roman"/>
                <a:cs typeface="Times New Roman"/>
                <a:sym typeface="Times New Roman"/>
              </a:rPr>
              <a:t>Ultimately the U.S. and the Soviet Union had competing political, economic, and social systems.  </a:t>
            </a:r>
            <a:endParaRPr/>
          </a:p>
          <a:p>
            <a:pPr marL="342900" lvl="0" indent="-342900" algn="l" rtl="0">
              <a:lnSpc>
                <a:spcPct val="100000"/>
              </a:lnSpc>
              <a:spcBef>
                <a:spcPts val="640"/>
              </a:spcBef>
              <a:spcAft>
                <a:spcPts val="0"/>
              </a:spcAft>
              <a:buClr>
                <a:schemeClr val="hlink"/>
              </a:buClr>
              <a:buSzPts val="1920"/>
              <a:buFont typeface="Noto Sans Symbols"/>
              <a:buChar char="■"/>
            </a:pPr>
            <a:r>
              <a:rPr lang="en-US" sz="3200" b="0" i="0" u="none">
                <a:solidFill>
                  <a:schemeClr val="lt1"/>
                </a:solidFill>
                <a:latin typeface="Times New Roman"/>
                <a:ea typeface="Times New Roman"/>
                <a:cs typeface="Times New Roman"/>
                <a:sym typeface="Times New Roman"/>
              </a:rPr>
              <a:t>Western nations want to spread Democracy and capitalism.</a:t>
            </a:r>
            <a:endParaRPr/>
          </a:p>
          <a:p>
            <a:pPr marL="342900" lvl="0" indent="-342900" algn="l" rtl="0">
              <a:lnSpc>
                <a:spcPct val="100000"/>
              </a:lnSpc>
              <a:spcBef>
                <a:spcPts val="640"/>
              </a:spcBef>
              <a:spcAft>
                <a:spcPts val="0"/>
              </a:spcAft>
              <a:buClr>
                <a:schemeClr val="hlink"/>
              </a:buClr>
              <a:buSzPts val="1920"/>
              <a:buFont typeface="Noto Sans Symbols"/>
              <a:buChar char="■"/>
            </a:pPr>
            <a:r>
              <a:rPr lang="en-US" sz="3200" b="0" i="0" u="none">
                <a:solidFill>
                  <a:schemeClr val="lt1"/>
                </a:solidFill>
                <a:latin typeface="Times New Roman"/>
                <a:ea typeface="Times New Roman"/>
                <a:cs typeface="Times New Roman"/>
                <a:sym typeface="Times New Roman"/>
              </a:rPr>
              <a:t> Soviet leaders wanted to spread Communism.</a:t>
            </a:r>
            <a:endParaRPr/>
          </a:p>
          <a:p>
            <a:pPr marL="342900" lvl="0" indent="-342900" algn="ctr" rtl="0">
              <a:lnSpc>
                <a:spcPct val="100000"/>
              </a:lnSpc>
              <a:spcBef>
                <a:spcPts val="640"/>
              </a:spcBef>
              <a:spcAft>
                <a:spcPts val="0"/>
              </a:spcAft>
              <a:buSzPts val="1920"/>
              <a:buNone/>
            </a:pPr>
            <a:endParaRPr sz="3200" b="0" i="0" u="none">
              <a:solidFill>
                <a:schemeClr val="lt1"/>
              </a:solidFill>
              <a:latin typeface="Times New Roman"/>
              <a:ea typeface="Times New Roman"/>
              <a:cs typeface="Times New Roman"/>
              <a:sym typeface="Times New Roman"/>
            </a:endParaRPr>
          </a:p>
          <a:p>
            <a:pPr marL="342900" lvl="0" indent="-342900" algn="ctr" rtl="0">
              <a:lnSpc>
                <a:spcPct val="100000"/>
              </a:lnSpc>
              <a:spcBef>
                <a:spcPts val="640"/>
              </a:spcBef>
              <a:spcAft>
                <a:spcPts val="0"/>
              </a:spcAft>
              <a:buSzPts val="1920"/>
              <a:buNone/>
            </a:pPr>
            <a:r>
              <a:rPr lang="en-US" sz="3200" b="0" i="1" u="none">
                <a:solidFill>
                  <a:schemeClr val="lt1"/>
                </a:solidFill>
                <a:latin typeface="Times New Roman"/>
                <a:ea typeface="Times New Roman"/>
                <a:cs typeface="Times New Roman"/>
                <a:sym typeface="Times New Roman"/>
              </a:rPr>
              <a:t>*Chart comparing Democracy and Communism*</a:t>
            </a:r>
            <a:r>
              <a:rPr lang="en-US" sz="3200" b="0" i="0" u="none">
                <a:solidFill>
                  <a:schemeClr val="lt1"/>
                </a:solidFill>
                <a:latin typeface="Times New Roman"/>
                <a:ea typeface="Times New Roman"/>
                <a:cs typeface="Times New Roman"/>
                <a:sym typeface="Times New Roman"/>
              </a:rPr>
              <a:t>  </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b="1">
              <a:solidFill>
                <a:schemeClr val="lt2"/>
              </a:solidFill>
              <a:latin typeface="Times New Roman"/>
              <a:ea typeface="Times New Roman"/>
              <a:cs typeface="Times New Roman"/>
              <a:sym typeface="Times New Roman"/>
            </a:endParaRPr>
          </a:p>
        </p:txBody>
      </p:sp>
      <p:pic>
        <p:nvPicPr>
          <p:cNvPr id="160" name="Google Shape;160;p18"/>
          <p:cNvPicPr preferRelativeResize="0">
            <a:picLocks noGrp="1"/>
          </p:cNvPicPr>
          <p:nvPr>
            <p:ph type="body" idx="1"/>
          </p:nvPr>
        </p:nvPicPr>
        <p:blipFill rotWithShape="1">
          <a:blip r:embed="rId3">
            <a:alphaModFix/>
          </a:blip>
          <a:srcRect/>
          <a:stretch/>
        </p:blipFill>
        <p:spPr>
          <a:xfrm>
            <a:off x="211137" y="1449387"/>
            <a:ext cx="8674100" cy="357981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Times New Roman"/>
              <a:buNone/>
            </a:pPr>
            <a:r>
              <a:rPr lang="en-US" sz="4000" b="1" i="0" u="none">
                <a:solidFill>
                  <a:schemeClr val="lt2"/>
                </a:solidFill>
                <a:latin typeface="Times New Roman"/>
                <a:ea typeface="Times New Roman"/>
                <a:cs typeface="Times New Roman"/>
                <a:sym typeface="Times New Roman"/>
              </a:rPr>
              <a:t>Europe After WWII - Terms</a:t>
            </a:r>
            <a:endParaRPr/>
          </a:p>
        </p:txBody>
      </p:sp>
      <p:sp>
        <p:nvSpPr>
          <p:cNvPr id="166" name="Google Shape;166;p19"/>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560"/>
              <a:buFont typeface="Noto Sans Symbols"/>
              <a:buChar char="■"/>
            </a:pPr>
            <a:r>
              <a:rPr lang="en-US" sz="2600" b="0" i="0" u="none">
                <a:solidFill>
                  <a:schemeClr val="lt1"/>
                </a:solidFill>
                <a:latin typeface="Times New Roman"/>
                <a:ea typeface="Times New Roman"/>
                <a:cs typeface="Times New Roman"/>
                <a:sym typeface="Times New Roman"/>
              </a:rPr>
              <a:t>The </a:t>
            </a:r>
            <a:r>
              <a:rPr lang="en-US" sz="2600" b="1" i="0" u="sng">
                <a:solidFill>
                  <a:schemeClr val="lt1"/>
                </a:solidFill>
                <a:latin typeface="Times New Roman"/>
                <a:ea typeface="Times New Roman"/>
                <a:cs typeface="Times New Roman"/>
                <a:sym typeface="Times New Roman"/>
              </a:rPr>
              <a:t>"Iron Curtain"</a:t>
            </a:r>
            <a:r>
              <a:rPr lang="en-US" sz="2600" b="0" i="0" u="none">
                <a:solidFill>
                  <a:schemeClr val="lt1"/>
                </a:solidFill>
                <a:latin typeface="Times New Roman"/>
                <a:ea typeface="Times New Roman"/>
                <a:cs typeface="Times New Roman"/>
                <a:sym typeface="Times New Roman"/>
              </a:rPr>
              <a:t> - Winston Churchill (Britain) warned against Soviet expansion into eastern Europe. The "Iron Curtain" cut off Soviet run Eastern Europe from the Democratic governments of the West.</a:t>
            </a:r>
            <a:endParaRPr/>
          </a:p>
        </p:txBody>
      </p:sp>
      <p:pic>
        <p:nvPicPr>
          <p:cNvPr id="167" name="Google Shape;167;p19" descr="icmap"/>
          <p:cNvPicPr preferRelativeResize="0">
            <a:picLocks noGrp="1"/>
          </p:cNvPicPr>
          <p:nvPr>
            <p:ph type="body" idx="1"/>
          </p:nvPr>
        </p:nvPicPr>
        <p:blipFill rotWithShape="1">
          <a:blip r:embed="rId3">
            <a:alphaModFix/>
          </a:blip>
          <a:srcRect/>
          <a:stretch/>
        </p:blipFill>
        <p:spPr>
          <a:xfrm>
            <a:off x="5327650" y="1524000"/>
            <a:ext cx="3059112" cy="487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2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0" end="0"/>
                                            </p:txEl>
                                          </p:spTgt>
                                        </p:tgtEl>
                                        <p:attrNameLst>
                                          <p:attrName>style.visibility</p:attrName>
                                        </p:attrNameLst>
                                      </p:cBhvr>
                                      <p:to>
                                        <p:strVal val="visible"/>
                                      </p:to>
                                    </p:set>
                                    <p:animEffect transition="in" filter="fade">
                                      <p:cBhvr>
                                        <p:cTn id="12" dur="500"/>
                                        <p:tgtEl>
                                          <p:spTgt spid="1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2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b="1">
              <a:solidFill>
                <a:schemeClr val="lt2"/>
              </a:solidFill>
              <a:latin typeface="Times New Roman"/>
              <a:ea typeface="Times New Roman"/>
              <a:cs typeface="Times New Roman"/>
              <a:sym typeface="Times New Roman"/>
            </a:endParaRPr>
          </a:p>
        </p:txBody>
      </p:sp>
      <p:pic>
        <p:nvPicPr>
          <p:cNvPr id="173" name="Google Shape;173;p20" descr="ICCartoon"/>
          <p:cNvPicPr preferRelativeResize="0">
            <a:picLocks noGrp="1"/>
          </p:cNvPicPr>
          <p:nvPr>
            <p:ph type="body" idx="1"/>
          </p:nvPr>
        </p:nvPicPr>
        <p:blipFill rotWithShape="1">
          <a:blip r:embed="rId3">
            <a:alphaModFix/>
          </a:blip>
          <a:srcRect/>
          <a:stretch/>
        </p:blipFill>
        <p:spPr>
          <a:xfrm>
            <a:off x="228600" y="381000"/>
            <a:ext cx="4724400" cy="3071812"/>
          </a:xfrm>
          <a:prstGeom prst="rect">
            <a:avLst/>
          </a:prstGeom>
          <a:noFill/>
          <a:ln>
            <a:noFill/>
          </a:ln>
        </p:spPr>
      </p:pic>
      <p:pic>
        <p:nvPicPr>
          <p:cNvPr id="174" name="Google Shape;174;p20" descr="ICCArtoon2"/>
          <p:cNvPicPr preferRelativeResize="0">
            <a:picLocks noGrp="1"/>
          </p:cNvPicPr>
          <p:nvPr>
            <p:ph type="body" idx="2"/>
          </p:nvPr>
        </p:nvPicPr>
        <p:blipFill rotWithShape="1">
          <a:blip r:embed="rId4">
            <a:alphaModFix/>
          </a:blip>
          <a:srcRect/>
          <a:stretch/>
        </p:blipFill>
        <p:spPr>
          <a:xfrm>
            <a:off x="5105400" y="2449512"/>
            <a:ext cx="4038600" cy="44084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Times New Roman"/>
              <a:buNone/>
            </a:pPr>
            <a:r>
              <a:rPr lang="en-US" sz="3600" b="1" i="0" u="none">
                <a:solidFill>
                  <a:schemeClr val="lt2"/>
                </a:solidFill>
                <a:latin typeface="Times New Roman"/>
                <a:ea typeface="Times New Roman"/>
                <a:cs typeface="Times New Roman"/>
                <a:sym typeface="Times New Roman"/>
              </a:rPr>
              <a:t>The U.S. tries to prevent Communism from spreading</a:t>
            </a:r>
            <a:endParaRPr/>
          </a:p>
        </p:txBody>
      </p:sp>
      <p:sp>
        <p:nvSpPr>
          <p:cNvPr id="180" name="Google Shape;180;p21"/>
          <p:cNvSpPr txBox="1">
            <a:spLocks noGrp="1"/>
          </p:cNvSpPr>
          <p:nvPr>
            <p:ph type="body" idx="1"/>
          </p:nvPr>
        </p:nvSpPr>
        <p:spPr>
          <a:xfrm>
            <a:off x="457200" y="1600200"/>
            <a:ext cx="46482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800"/>
              <a:buFont typeface="Noto Sans Symbols"/>
              <a:buChar char="■"/>
            </a:pPr>
            <a:r>
              <a:rPr lang="en-US" sz="3000" b="1" i="0" u="sng">
                <a:solidFill>
                  <a:schemeClr val="lt1"/>
                </a:solidFill>
                <a:latin typeface="Times New Roman"/>
                <a:ea typeface="Times New Roman"/>
                <a:cs typeface="Times New Roman"/>
                <a:sym typeface="Times New Roman"/>
              </a:rPr>
              <a:t>Containment </a:t>
            </a:r>
            <a:r>
              <a:rPr lang="en-US" sz="3000" b="0" i="0" u="none">
                <a:solidFill>
                  <a:schemeClr val="lt1"/>
                </a:solidFill>
                <a:latin typeface="Times New Roman"/>
                <a:ea typeface="Times New Roman"/>
                <a:cs typeface="Times New Roman"/>
                <a:sym typeface="Times New Roman"/>
              </a:rPr>
              <a:t>- President Harry Truman's policy to prevent the spread of Soviet influence beyond where it already existed. </a:t>
            </a:r>
            <a:endParaRPr/>
          </a:p>
          <a:p>
            <a:pPr marL="342900" lvl="0" indent="-228600" algn="l" rtl="0">
              <a:lnSpc>
                <a:spcPct val="100000"/>
              </a:lnSpc>
              <a:spcBef>
                <a:spcPts val="600"/>
              </a:spcBef>
              <a:spcAft>
                <a:spcPts val="0"/>
              </a:spcAft>
              <a:buClr>
                <a:schemeClr val="hlink"/>
              </a:buClr>
              <a:buSzPts val="1800"/>
              <a:buFont typeface="Noto Sans Symbols"/>
              <a:buNone/>
            </a:pPr>
            <a:endParaRPr sz="30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600"/>
              </a:spcBef>
              <a:spcAft>
                <a:spcPts val="0"/>
              </a:spcAft>
              <a:buClr>
                <a:schemeClr val="hlink"/>
              </a:buClr>
              <a:buSzPts val="1800"/>
              <a:buFont typeface="Noto Sans Symbols"/>
              <a:buChar char="■"/>
            </a:pPr>
            <a:r>
              <a:rPr lang="en-US" sz="3000" b="1" i="0" u="sng">
                <a:solidFill>
                  <a:schemeClr val="lt1"/>
                </a:solidFill>
                <a:latin typeface="Times New Roman"/>
                <a:ea typeface="Times New Roman"/>
                <a:cs typeface="Times New Roman"/>
                <a:sym typeface="Times New Roman"/>
              </a:rPr>
              <a:t>Truman Doctrine</a:t>
            </a:r>
            <a:r>
              <a:rPr lang="en-US" sz="3000" b="0" i="0" u="none">
                <a:solidFill>
                  <a:schemeClr val="lt1"/>
                </a:solidFill>
                <a:latin typeface="Times New Roman"/>
                <a:ea typeface="Times New Roman"/>
                <a:cs typeface="Times New Roman"/>
                <a:sym typeface="Times New Roman"/>
              </a:rPr>
              <a:t> - Program to encourage nations to resist communist expansionism.</a:t>
            </a:r>
            <a:endParaRPr/>
          </a:p>
        </p:txBody>
      </p:sp>
      <p:pic>
        <p:nvPicPr>
          <p:cNvPr id="181" name="Google Shape;181;p21" descr="33_hst"/>
          <p:cNvPicPr preferRelativeResize="0">
            <a:picLocks noGrp="1"/>
          </p:cNvPicPr>
          <p:nvPr>
            <p:ph type="body" idx="1"/>
          </p:nvPr>
        </p:nvPicPr>
        <p:blipFill rotWithShape="1">
          <a:blip r:embed="rId3">
            <a:alphaModFix/>
          </a:blip>
          <a:srcRect/>
          <a:stretch/>
        </p:blipFill>
        <p:spPr>
          <a:xfrm>
            <a:off x="5257800" y="1447800"/>
            <a:ext cx="1744662" cy="2493962"/>
          </a:xfrm>
          <a:prstGeom prst="rect">
            <a:avLst/>
          </a:prstGeom>
          <a:noFill/>
          <a:ln>
            <a:noFill/>
          </a:ln>
        </p:spPr>
      </p:pic>
      <p:pic>
        <p:nvPicPr>
          <p:cNvPr id="182" name="Google Shape;182;p21" descr="trumandoctrine"/>
          <p:cNvPicPr preferRelativeResize="0">
            <a:picLocks noGrp="1"/>
          </p:cNvPicPr>
          <p:nvPr>
            <p:ph type="body" idx="2"/>
          </p:nvPr>
        </p:nvPicPr>
        <p:blipFill rotWithShape="1">
          <a:blip r:embed="rId4">
            <a:alphaModFix/>
          </a:blip>
          <a:srcRect/>
          <a:stretch/>
        </p:blipFill>
        <p:spPr>
          <a:xfrm>
            <a:off x="7069137" y="4114800"/>
            <a:ext cx="1797050" cy="24177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0" end="0"/>
                                            </p:txEl>
                                          </p:spTgt>
                                        </p:tgtEl>
                                        <p:attrNameLst>
                                          <p:attrName>style.visibility</p:attrName>
                                        </p:attrNameLst>
                                      </p:cBhvr>
                                      <p:to>
                                        <p:strVal val="visible"/>
                                      </p:to>
                                    </p:set>
                                    <p:animEffect transition="in" filter="fade">
                                      <p:cBhvr>
                                        <p:cTn id="12" dur="2000"/>
                                        <p:tgtEl>
                                          <p:spTgt spid="1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1" end="1"/>
                                            </p:txEl>
                                          </p:spTgt>
                                        </p:tgtEl>
                                        <p:attrNameLst>
                                          <p:attrName>style.visibility</p:attrName>
                                        </p:attrNameLst>
                                      </p:cBhvr>
                                      <p:to>
                                        <p:strVal val="visible"/>
                                      </p:to>
                                    </p:set>
                                    <p:animEffect transition="in" filter="fade">
                                      <p:cBhvr>
                                        <p:cTn id="17" dur="2000"/>
                                        <p:tgtEl>
                                          <p:spTgt spid="1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2" end="2"/>
                                            </p:txEl>
                                          </p:spTgt>
                                        </p:tgtEl>
                                        <p:attrNameLst>
                                          <p:attrName>style.visibility</p:attrName>
                                        </p:attrNameLst>
                                      </p:cBhvr>
                                      <p:to>
                                        <p:strVal val="visible"/>
                                      </p:to>
                                    </p:set>
                                    <p:animEffect transition="in" filter="fade">
                                      <p:cBhvr>
                                        <p:cTn id="22" dur="2000"/>
                                        <p:tgtEl>
                                          <p:spTgt spid="1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1"/>
                                        </p:tgtEl>
                                        <p:attrNameLst>
                                          <p:attrName>style.visibility</p:attrName>
                                        </p:attrNameLst>
                                      </p:cBhvr>
                                      <p:to>
                                        <p:strVal val="visible"/>
                                      </p:to>
                                    </p:set>
                                    <p:animEffect transition="in" filter="fade">
                                      <p:cBhvr>
                                        <p:cTn id="27" dur="500"/>
                                        <p:tgtEl>
                                          <p:spTgt spid="1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fade">
                                      <p:cBhvr>
                                        <p:cTn id="32"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body" idx="1"/>
          </p:nvPr>
        </p:nvSpPr>
        <p:spPr>
          <a:xfrm>
            <a:off x="0" y="0"/>
            <a:ext cx="9144000" cy="2286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1440"/>
              <a:buFont typeface="Noto Sans Symbols"/>
              <a:buChar char="■"/>
            </a:pPr>
            <a:r>
              <a:rPr lang="en-US" sz="2400" b="1" i="0" u="sng">
                <a:solidFill>
                  <a:schemeClr val="lt1"/>
                </a:solidFill>
                <a:latin typeface="Times New Roman"/>
                <a:ea typeface="Times New Roman"/>
                <a:cs typeface="Times New Roman"/>
                <a:sym typeface="Times New Roman"/>
              </a:rPr>
              <a:t>The Marshall Plan</a:t>
            </a:r>
            <a:r>
              <a:rPr lang="en-US" sz="2400" b="0" i="0" u="none">
                <a:solidFill>
                  <a:schemeClr val="lt1"/>
                </a:solidFill>
                <a:latin typeface="Times New Roman"/>
                <a:ea typeface="Times New Roman"/>
                <a:cs typeface="Times New Roman"/>
                <a:sym typeface="Times New Roman"/>
              </a:rPr>
              <a:t> - Secretary of State George Marshall, feared that the millions left homeless and hungry in Europe after WWII, would encourage communist revolutions. </a:t>
            </a:r>
            <a:endParaRPr/>
          </a:p>
          <a:p>
            <a:pPr marL="342900" lvl="0" indent="-342900" algn="l" rtl="0">
              <a:lnSpc>
                <a:spcPct val="90000"/>
              </a:lnSpc>
              <a:spcBef>
                <a:spcPts val="480"/>
              </a:spcBef>
              <a:spcAft>
                <a:spcPts val="0"/>
              </a:spcAft>
              <a:buClr>
                <a:schemeClr val="hlink"/>
              </a:buClr>
              <a:buSzPts val="1440"/>
              <a:buFont typeface="Noto Sans Symbols"/>
              <a:buChar char="■"/>
            </a:pPr>
            <a:r>
              <a:rPr lang="en-US" sz="2400" b="0" i="0" u="none">
                <a:solidFill>
                  <a:schemeClr val="lt1"/>
                </a:solidFill>
                <a:latin typeface="Times New Roman"/>
                <a:ea typeface="Times New Roman"/>
                <a:cs typeface="Times New Roman"/>
                <a:sym typeface="Times New Roman"/>
              </a:rPr>
              <a:t>June 1947 the Marshall Plan was approved by Congress providing billions in aid to Western European Countries to help them rebuild their economies.</a:t>
            </a:r>
            <a:endParaRPr/>
          </a:p>
        </p:txBody>
      </p:sp>
      <p:pic>
        <p:nvPicPr>
          <p:cNvPr id="188" name="Google Shape;188;p22" descr="Stalin-Marshall-Plan-cartoon"/>
          <p:cNvPicPr preferRelativeResize="0">
            <a:picLocks noGrp="1"/>
          </p:cNvPicPr>
          <p:nvPr>
            <p:ph type="body" idx="1"/>
          </p:nvPr>
        </p:nvPicPr>
        <p:blipFill rotWithShape="1">
          <a:blip r:embed="rId3">
            <a:alphaModFix/>
          </a:blip>
          <a:srcRect/>
          <a:stretch/>
        </p:blipFill>
        <p:spPr>
          <a:xfrm>
            <a:off x="2743200" y="1981200"/>
            <a:ext cx="3879850" cy="4530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500"/>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500"/>
                                        <p:tgtEl>
                                          <p:spTgt spid="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gtEl>
                                        <p:attrNameLst>
                                          <p:attrName>style.visibility</p:attrName>
                                        </p:attrNameLst>
                                      </p:cBhvr>
                                      <p:to>
                                        <p:strVal val="visible"/>
                                      </p:to>
                                    </p:set>
                                    <p:animEffect transition="in" filter="fade">
                                      <p:cBhvr>
                                        <p:cTn id="17" dur="1"/>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imes New Roman"/>
              <a:buNone/>
            </a:pPr>
            <a:r>
              <a:rPr lang="en-US" sz="4400" b="1" i="0" u="none">
                <a:solidFill>
                  <a:schemeClr val="lt2"/>
                </a:solidFill>
                <a:latin typeface="Times New Roman"/>
                <a:ea typeface="Times New Roman"/>
                <a:cs typeface="Times New Roman"/>
                <a:sym typeface="Times New Roman"/>
              </a:rPr>
              <a:t>Crisis in Berlin</a:t>
            </a:r>
            <a:endParaRPr/>
          </a:p>
        </p:txBody>
      </p:sp>
      <p:sp>
        <p:nvSpPr>
          <p:cNvPr id="194" name="Google Shape;194;p23"/>
          <p:cNvSpPr txBox="1">
            <a:spLocks noGrp="1"/>
          </p:cNvSpPr>
          <p:nvPr>
            <p:ph type="body" idx="1"/>
          </p:nvPr>
        </p:nvSpPr>
        <p:spPr>
          <a:xfrm>
            <a:off x="152400" y="1447800"/>
            <a:ext cx="4038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800"/>
              <a:buFont typeface="Noto Sans Symbols"/>
              <a:buChar char="■"/>
            </a:pPr>
            <a:r>
              <a:rPr lang="en-US" sz="3000" b="0" i="0" u="none">
                <a:solidFill>
                  <a:schemeClr val="lt1"/>
                </a:solidFill>
                <a:latin typeface="Times New Roman"/>
                <a:ea typeface="Times New Roman"/>
                <a:cs typeface="Times New Roman"/>
                <a:sym typeface="Times New Roman"/>
              </a:rPr>
              <a:t>France, Great Britain, the U.S. and the Soviet Union controlled the Capital of Germany, Berlin, after WWII. Stalin didn't want to give up his hold on Berlin, so he blockaded his part of the city.</a:t>
            </a:r>
            <a:endParaRPr/>
          </a:p>
        </p:txBody>
      </p:sp>
      <p:pic>
        <p:nvPicPr>
          <p:cNvPr id="195" name="Google Shape;195;p23" descr="germap"/>
          <p:cNvPicPr preferRelativeResize="0">
            <a:picLocks noGrp="1"/>
          </p:cNvPicPr>
          <p:nvPr>
            <p:ph type="body" idx="1"/>
          </p:nvPr>
        </p:nvPicPr>
        <p:blipFill rotWithShape="1">
          <a:blip r:embed="rId3">
            <a:alphaModFix/>
          </a:blip>
          <a:srcRect/>
          <a:stretch/>
        </p:blipFill>
        <p:spPr>
          <a:xfrm>
            <a:off x="4495800" y="1676400"/>
            <a:ext cx="4648200" cy="363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0" end="0"/>
                                            </p:txEl>
                                          </p:spTgt>
                                        </p:tgtEl>
                                        <p:attrNameLst>
                                          <p:attrName>style.visibility</p:attrName>
                                        </p:attrNameLst>
                                      </p:cBhvr>
                                      <p:to>
                                        <p:strVal val="visible"/>
                                      </p:to>
                                    </p:set>
                                    <p:animEffect transition="in" filter="fade">
                                      <p:cBhvr>
                                        <p:cTn id="12" dur="5000"/>
                                        <p:tgtEl>
                                          <p:spTgt spid="1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Times New Roman"/>
              <a:buNone/>
            </a:pPr>
            <a:r>
              <a:rPr lang="en-US" sz="4400" b="1" i="0" u="none">
                <a:solidFill>
                  <a:schemeClr val="lt2"/>
                </a:solidFill>
                <a:latin typeface="Times New Roman"/>
                <a:ea typeface="Times New Roman"/>
                <a:cs typeface="Times New Roman"/>
                <a:sym typeface="Times New Roman"/>
              </a:rPr>
              <a:t>The Berlin Airlift</a:t>
            </a:r>
            <a:endParaRPr/>
          </a:p>
        </p:txBody>
      </p:sp>
      <p:sp>
        <p:nvSpPr>
          <p:cNvPr id="201" name="Google Shape;201;p2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680"/>
              <a:buFont typeface="Noto Sans Symbols"/>
              <a:buChar char="■"/>
            </a:pPr>
            <a:r>
              <a:rPr lang="en-US" sz="2800" b="0" i="0" u="none">
                <a:solidFill>
                  <a:schemeClr val="lt1"/>
                </a:solidFill>
                <a:latin typeface="Times New Roman"/>
                <a:ea typeface="Times New Roman"/>
                <a:cs typeface="Times New Roman"/>
                <a:sym typeface="Times New Roman"/>
              </a:rPr>
              <a:t>President Truman ordered American planes to drop supplies into Western Berlin (food, fuel, etc..) This lasted almost a year. Stalin eventually lifted the blockade. Germany would later be divided.</a:t>
            </a:r>
            <a:endParaRPr/>
          </a:p>
        </p:txBody>
      </p:sp>
      <p:pic>
        <p:nvPicPr>
          <p:cNvPr id="202" name="Google Shape;202;p24" descr="airlift"/>
          <p:cNvPicPr preferRelativeResize="0">
            <a:picLocks noGrp="1"/>
          </p:cNvPicPr>
          <p:nvPr>
            <p:ph type="body" idx="1"/>
          </p:nvPr>
        </p:nvPicPr>
        <p:blipFill rotWithShape="1">
          <a:blip r:embed="rId3">
            <a:alphaModFix/>
          </a:blip>
          <a:srcRect/>
          <a:stretch/>
        </p:blipFill>
        <p:spPr>
          <a:xfrm>
            <a:off x="4419600" y="1524000"/>
            <a:ext cx="4494212" cy="4503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0" end="0"/>
                                            </p:txEl>
                                          </p:spTgt>
                                        </p:tgtEl>
                                        <p:attrNameLst>
                                          <p:attrName>style.visibility</p:attrName>
                                        </p:attrNameLst>
                                      </p:cBhvr>
                                      <p:to>
                                        <p:strVal val="visible"/>
                                      </p:to>
                                    </p:set>
                                    <p:animEffect transition="in" filter="fade">
                                      <p:cBhvr>
                                        <p:cTn id="12" dur="2000"/>
                                        <p:tgtEl>
                                          <p:spTgt spid="20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2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537</Words>
  <Application>Microsoft Office PowerPoint</Application>
  <PresentationFormat>On-screen Show (4:3)</PresentationFormat>
  <Paragraphs>56</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Noto Sans Symbols</vt:lpstr>
      <vt:lpstr>Times New Roman</vt:lpstr>
      <vt:lpstr>1_Maple</vt:lpstr>
      <vt:lpstr>Maple</vt:lpstr>
      <vt:lpstr>The Cold War</vt:lpstr>
      <vt:lpstr>Causes</vt:lpstr>
      <vt:lpstr>PowerPoint Presentation</vt:lpstr>
      <vt:lpstr>Europe After WWII - Terms</vt:lpstr>
      <vt:lpstr>PowerPoint Presentation</vt:lpstr>
      <vt:lpstr>The U.S. tries to prevent Communism from spreading</vt:lpstr>
      <vt:lpstr>PowerPoint Presentation</vt:lpstr>
      <vt:lpstr>Crisis in Berlin</vt:lpstr>
      <vt:lpstr>The Berlin Airlift</vt:lpstr>
      <vt:lpstr>Germany is Divided</vt:lpstr>
      <vt:lpstr>The Berlin Wall</vt:lpstr>
      <vt:lpstr>The Berlin Wall</vt:lpstr>
      <vt:lpstr>New Alliances and a Peace Keeping Organization</vt:lpstr>
      <vt:lpstr>PowerPoint Presentation</vt:lpstr>
      <vt:lpstr>United Nations</vt:lpstr>
      <vt:lpstr>Other Events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Nessa52979</dc:creator>
  <cp:lastModifiedBy>Microsoft account</cp:lastModifiedBy>
  <cp:revision>3</cp:revision>
  <dcterms:modified xsi:type="dcterms:W3CDTF">2020-05-04T03:32:21Z</dcterms:modified>
</cp:coreProperties>
</file>